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Default Extension="jpeg" ContentType="image/jpeg"/>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Default Extension="pdf" ContentType="application/pdf"/>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8" r:id="rId2"/>
    <p:sldId id="259" r:id="rId3"/>
    <p:sldId id="260" r:id="rId4"/>
    <p:sldId id="261" r:id="rId5"/>
    <p:sldId id="262" r:id="rId6"/>
    <p:sldId id="263" r:id="rId7"/>
    <p:sldId id="264" r:id="rId8"/>
    <p:sldId id="270" r:id="rId9"/>
    <p:sldId id="271" r:id="rId10"/>
    <p:sldId id="272" r:id="rId11"/>
    <p:sldId id="273" r:id="rId12"/>
    <p:sldId id="274" r:id="rId13"/>
    <p:sldId id="275" r:id="rId14"/>
    <p:sldId id="276" r:id="rId15"/>
    <p:sldId id="277" r:id="rId16"/>
    <p:sldId id="278" r:id="rId17"/>
    <p:sldId id="279"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 id="294" r:id="rId33"/>
    <p:sldId id="295" r:id="rId34"/>
    <p:sldId id="296" r:id="rId35"/>
    <p:sldId id="297" r:id="rId36"/>
    <p:sldId id="298"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p:scale>
          <a:sx n="100" d="100"/>
          <a:sy n="100" d="100"/>
        </p:scale>
        <p:origin x="-584" y="24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5351050-C6D4-C743-98A7-F2DD60FBC2CF}" type="datetimeFigureOut">
              <a:rPr lang="en-US" smtClean="0"/>
              <a:pPr/>
              <a:t>5/1/16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2190DE-E77D-E44D-9D6D-5BE9DFB1795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351050-C6D4-C743-98A7-F2DD60FBC2CF}" type="datetimeFigureOut">
              <a:rPr lang="en-US" smtClean="0"/>
              <a:pPr/>
              <a:t>5/1/16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2190DE-E77D-E44D-9D6D-5BE9DFB1795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351050-C6D4-C743-98A7-F2DD60FBC2CF}" type="datetimeFigureOut">
              <a:rPr lang="en-US" smtClean="0"/>
              <a:pPr/>
              <a:t>5/1/16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2190DE-E77D-E44D-9D6D-5BE9DFB1795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351050-C6D4-C743-98A7-F2DD60FBC2CF}" type="datetimeFigureOut">
              <a:rPr lang="en-US" smtClean="0"/>
              <a:pPr/>
              <a:t>5/1/16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2190DE-E77D-E44D-9D6D-5BE9DFB1795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351050-C6D4-C743-98A7-F2DD60FBC2CF}" type="datetimeFigureOut">
              <a:rPr lang="en-US" smtClean="0"/>
              <a:pPr/>
              <a:t>5/1/16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2190DE-E77D-E44D-9D6D-5BE9DFB1795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5351050-C6D4-C743-98A7-F2DD60FBC2CF}" type="datetimeFigureOut">
              <a:rPr lang="en-US" smtClean="0"/>
              <a:pPr/>
              <a:t>5/1/16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2190DE-E77D-E44D-9D6D-5BE9DFB1795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5351050-C6D4-C743-98A7-F2DD60FBC2CF}" type="datetimeFigureOut">
              <a:rPr lang="en-US" smtClean="0"/>
              <a:pPr/>
              <a:t>5/1/16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2190DE-E77D-E44D-9D6D-5BE9DFB1795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5351050-C6D4-C743-98A7-F2DD60FBC2CF}" type="datetimeFigureOut">
              <a:rPr lang="en-US" smtClean="0"/>
              <a:pPr/>
              <a:t>5/1/16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2190DE-E77D-E44D-9D6D-5BE9DFB1795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351050-C6D4-C743-98A7-F2DD60FBC2CF}" type="datetimeFigureOut">
              <a:rPr lang="en-US" smtClean="0"/>
              <a:pPr/>
              <a:t>5/1/16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2190DE-E77D-E44D-9D6D-5BE9DFB1795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351050-C6D4-C743-98A7-F2DD60FBC2CF}" type="datetimeFigureOut">
              <a:rPr lang="en-US" smtClean="0"/>
              <a:pPr/>
              <a:t>5/1/16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2190DE-E77D-E44D-9D6D-5BE9DFB1795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351050-C6D4-C743-98A7-F2DD60FBC2CF}" type="datetimeFigureOut">
              <a:rPr lang="en-US" smtClean="0"/>
              <a:pPr/>
              <a:t>5/1/16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2190DE-E77D-E44D-9D6D-5BE9DFB1795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351050-C6D4-C743-98A7-F2DD60FBC2CF}" type="datetimeFigureOut">
              <a:rPr lang="en-US" smtClean="0"/>
              <a:pPr/>
              <a:t>5/1/16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2190DE-E77D-E44D-9D6D-5BE9DFB1795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df"/><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1470025"/>
          </a:xfrm>
        </p:spPr>
        <p:txBody>
          <a:bodyPr/>
          <a:lstStyle/>
          <a:p>
            <a:endParaRPr lang="en-US" dirty="0"/>
          </a:p>
        </p:txBody>
      </p:sp>
      <p:sp>
        <p:nvSpPr>
          <p:cNvPr id="3" name="Subtitle 2"/>
          <p:cNvSpPr>
            <a:spLocks noGrp="1"/>
          </p:cNvSpPr>
          <p:nvPr>
            <p:ph type="subTitle" idx="1"/>
          </p:nvPr>
        </p:nvSpPr>
        <p:spPr>
          <a:xfrm>
            <a:off x="1371600" y="5105400"/>
            <a:ext cx="6400800" cy="1752600"/>
          </a:xfrm>
        </p:spPr>
        <p:txBody>
          <a:bodyPr>
            <a:normAutofit/>
          </a:bodyPr>
          <a:lstStyle/>
          <a:p>
            <a:endParaRPr lang="en-US" sz="1600" b="1" dirty="0" smtClean="0"/>
          </a:p>
          <a:p>
            <a:r>
              <a:rPr lang="en-US" sz="1600" b="1" dirty="0" smtClean="0">
                <a:solidFill>
                  <a:schemeClr val="tx1"/>
                </a:solidFill>
              </a:rPr>
              <a:t>A </a:t>
            </a:r>
            <a:r>
              <a:rPr lang="en-US" sz="1600" b="1" dirty="0">
                <a:solidFill>
                  <a:schemeClr val="tx1"/>
                </a:solidFill>
              </a:rPr>
              <a:t>WAY TO BRING MUSICIANS TOGETHER</a:t>
            </a:r>
            <a:endParaRPr lang="en-US" sz="1600" dirty="0">
              <a:solidFill>
                <a:schemeClr val="tx1"/>
              </a:solidFill>
            </a:endParaRPr>
          </a:p>
          <a:p>
            <a:r>
              <a:rPr lang="en-US" sz="1600" b="1" dirty="0">
                <a:solidFill>
                  <a:schemeClr val="tx1"/>
                </a:solidFill>
              </a:rPr>
              <a:t>A WAY TO LEARN MORE ABOUT MUSIC AND PERFORMANCE </a:t>
            </a:r>
            <a:r>
              <a:rPr lang="en-US" sz="1600" b="1" dirty="0" smtClean="0">
                <a:solidFill>
                  <a:schemeClr val="tx1"/>
                </a:solidFill>
              </a:rPr>
              <a:t>SKILLS</a:t>
            </a:r>
            <a:endParaRPr lang="en-US" sz="1600" dirty="0" smtClean="0">
              <a:solidFill>
                <a:schemeClr val="tx1"/>
              </a:solidFill>
            </a:endParaRPr>
          </a:p>
          <a:p>
            <a:r>
              <a:rPr lang="en-US" sz="1600" b="1" dirty="0">
                <a:solidFill>
                  <a:schemeClr val="tx1"/>
                </a:solidFill>
              </a:rPr>
              <a:t>A WAY TO PASS ON AND REVITALIZE OUR MUSICAL HERITAGE</a:t>
            </a:r>
            <a:endParaRPr lang="en-US" sz="1600" dirty="0">
              <a:solidFill>
                <a:schemeClr val="tx1"/>
              </a:solidFill>
            </a:endParaRPr>
          </a:p>
          <a:p>
            <a:endParaRPr lang="en-US" dirty="0"/>
          </a:p>
        </p:txBody>
      </p:sp>
      <p:pic>
        <p:nvPicPr>
          <p:cNvPr id="5" name="Picture 4" descr="logo EMCTA.pdf"/>
          <p:cNvPicPr>
            <a:picLocks noChangeAspect="1"/>
          </p:cNvPicPr>
          <p:nvPr/>
        </p:nvPicPr>
        <mc:AlternateContent xmlns:ma="http://schemas.microsoft.com/office/mac/drawingml/2008/main">
          <mc:Choice Requires="ma">
            <p:blipFill>
              <a:blip r:embed="rId2"/>
              <a:stretch>
                <a:fillRect/>
              </a:stretch>
            </p:blipFill>
          </mc:Choice>
          <mc:Fallback xmlns:ma="http://schemas.microsoft.com/office/mac/drawingml/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blipFill>
              <a:blip r:embed="rId3"/>
              <a:stretch>
                <a:fillRect/>
              </a:stretch>
            </p:blipFill>
          </mc:Fallback>
        </mc:AlternateContent>
        <p:spPr>
          <a:xfrm>
            <a:off x="2148895" y="0"/>
            <a:ext cx="4846211" cy="68580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Guest Speakers and Panels </a:t>
            </a:r>
            <a:br>
              <a:rPr lang="en-US" dirty="0" smtClean="0"/>
            </a:br>
            <a:r>
              <a:rPr lang="en-US" dirty="0" smtClean="0"/>
              <a:t>Cremona</a:t>
            </a:r>
            <a:endParaRPr lang="en-US" dirty="0"/>
          </a:p>
        </p:txBody>
      </p:sp>
      <p:sp>
        <p:nvSpPr>
          <p:cNvPr id="3" name="Content Placeholder 2"/>
          <p:cNvSpPr>
            <a:spLocks noGrp="1"/>
          </p:cNvSpPr>
          <p:nvPr>
            <p:ph idx="1"/>
          </p:nvPr>
        </p:nvSpPr>
        <p:spPr/>
        <p:txBody>
          <a:bodyPr>
            <a:normAutofit/>
          </a:bodyPr>
          <a:lstStyle/>
          <a:p>
            <a:pPr algn="ctr">
              <a:buNone/>
            </a:pPr>
            <a:r>
              <a:rPr lang="en-US" sz="2400" b="1" i="1" dirty="0" smtClean="0"/>
              <a:t>Keynote Speaker: </a:t>
            </a:r>
            <a:r>
              <a:rPr lang="en-US" sz="2400" b="1" dirty="0" smtClean="0"/>
              <a:t>Alessandro CASAROTTI</a:t>
            </a:r>
            <a:r>
              <a:rPr lang="en-US" sz="2400" dirty="0" smtClean="0"/>
              <a:t>, </a:t>
            </a:r>
            <a:r>
              <a:rPr lang="en-US" sz="1800" dirty="0" smtClean="0"/>
              <a:t>CEO at </a:t>
            </a:r>
            <a:r>
              <a:rPr lang="en-US" sz="1800" dirty="0" err="1" smtClean="0"/>
              <a:t>Empleko</a:t>
            </a:r>
            <a:r>
              <a:rPr lang="en-US" sz="2000" dirty="0" err="1" smtClean="0"/>
              <a:t> </a:t>
            </a:r>
            <a:r>
              <a:rPr lang="en-US" sz="1800" dirty="0" err="1" smtClean="0"/>
              <a:t>Security</a:t>
            </a:r>
            <a:r>
              <a:rPr lang="en-US" sz="1800" dirty="0" smtClean="0"/>
              <a:t>, Analyst, Researcher for </a:t>
            </a:r>
            <a:r>
              <a:rPr lang="en-US" sz="1800" dirty="0" err="1" smtClean="0"/>
              <a:t>Wikistrat</a:t>
            </a:r>
            <a:r>
              <a:rPr lang="en-US" sz="1800" dirty="0" smtClean="0"/>
              <a:t> and The International Security Observer</a:t>
            </a:r>
          </a:p>
          <a:p>
            <a:pPr algn="ctr">
              <a:buNone/>
            </a:pPr>
            <a:r>
              <a:rPr lang="en-US" sz="2000" i="1" dirty="0" smtClean="0"/>
              <a:t>Harmony after Bombs: music as part of post-conflict reconstruction</a:t>
            </a:r>
          </a:p>
          <a:p>
            <a:pPr algn="ctr">
              <a:buNone/>
            </a:pPr>
            <a:endParaRPr lang="en-US" sz="800" i="1" dirty="0" smtClean="0"/>
          </a:p>
          <a:p>
            <a:pPr algn="ctr">
              <a:buNone/>
            </a:pPr>
            <a:r>
              <a:rPr lang="en-US" sz="2000" b="1" dirty="0" smtClean="0"/>
              <a:t>Quartet-in-Residence: </a:t>
            </a:r>
            <a:r>
              <a:rPr lang="en-US" sz="2000" b="1" dirty="0" err="1" smtClean="0"/>
              <a:t>Quartetto</a:t>
            </a:r>
            <a:r>
              <a:rPr lang="en-US" sz="2000" b="1" dirty="0" smtClean="0"/>
              <a:t> </a:t>
            </a:r>
            <a:r>
              <a:rPr lang="en-US" sz="2000" b="1" dirty="0" err="1" smtClean="0"/>
              <a:t>di</a:t>
            </a:r>
            <a:r>
              <a:rPr lang="en-US" sz="2000" b="1" dirty="0" smtClean="0"/>
              <a:t> Cremona</a:t>
            </a:r>
          </a:p>
          <a:p>
            <a:pPr algn="ctr">
              <a:buNone/>
            </a:pPr>
            <a:endParaRPr lang="en-US" sz="800" b="1" dirty="0" smtClean="0"/>
          </a:p>
          <a:p>
            <a:pPr algn="ctr">
              <a:buNone/>
            </a:pPr>
            <a:r>
              <a:rPr lang="en-US" sz="2000" b="1" i="1" dirty="0" smtClean="0"/>
              <a:t>We Are Stronger Together: Chamber Music and Institutional Collaboration</a:t>
            </a:r>
            <a:endParaRPr lang="en-US" sz="2000" b="1" dirty="0" smtClean="0"/>
          </a:p>
          <a:p>
            <a:r>
              <a:rPr lang="it-IT" sz="1800" dirty="0" smtClean="0"/>
              <a:t>Simone GRAMAGLIA (Quartetto di Cremona)</a:t>
            </a:r>
            <a:endParaRPr lang="en-US" sz="1800" dirty="0" smtClean="0"/>
          </a:p>
          <a:p>
            <a:r>
              <a:rPr lang="it-IT" sz="1800" dirty="0" smtClean="0"/>
              <a:t>Vittoria FONTANA (</a:t>
            </a:r>
            <a:r>
              <a:rPr lang="it-IT" sz="1800" dirty="0" err="1" smtClean="0"/>
              <a:t>Artistic</a:t>
            </a:r>
            <a:r>
              <a:rPr lang="it-IT" sz="1800" dirty="0" smtClean="0"/>
              <a:t> Dep. Teatro </a:t>
            </a:r>
            <a:r>
              <a:rPr lang="it-IT" sz="1800" dirty="0" err="1" smtClean="0"/>
              <a:t>Ponchielli</a:t>
            </a:r>
            <a:r>
              <a:rPr lang="it-IT" sz="1800" dirty="0" smtClean="0"/>
              <a:t> and </a:t>
            </a:r>
            <a:r>
              <a:rPr lang="it-IT" sz="1800" dirty="0" err="1" smtClean="0"/>
              <a:t>Didactic</a:t>
            </a:r>
            <a:r>
              <a:rPr lang="it-IT" sz="1800" dirty="0" smtClean="0"/>
              <a:t> </a:t>
            </a:r>
            <a:r>
              <a:rPr lang="it-IT" sz="1800" dirty="0" err="1" smtClean="0"/>
              <a:t>Coordinator</a:t>
            </a:r>
            <a:r>
              <a:rPr lang="it-IT" sz="1800" dirty="0" smtClean="0"/>
              <a:t> Accademia </a:t>
            </a:r>
            <a:r>
              <a:rPr lang="it-IT" sz="1800" dirty="0" err="1" smtClean="0"/>
              <a:t>Stauffer</a:t>
            </a:r>
            <a:r>
              <a:rPr lang="it-IT" sz="1800" dirty="0" smtClean="0"/>
              <a:t>)</a:t>
            </a:r>
            <a:endParaRPr lang="en-US" sz="1800" dirty="0" smtClean="0"/>
          </a:p>
          <a:p>
            <a:r>
              <a:rPr lang="it-IT" sz="1800" dirty="0" smtClean="0"/>
              <a:t>Paulo Rossini (Professor, Conservatorio ISSM “C. Monteverdi”)</a:t>
            </a:r>
            <a:endParaRPr lang="en-US" sz="1800" dirty="0" smtClean="0"/>
          </a:p>
          <a:p>
            <a:r>
              <a:rPr lang="en-US" sz="1800" dirty="0" err="1" smtClean="0"/>
              <a:t>Matteo</a:t>
            </a:r>
            <a:r>
              <a:rPr lang="en-US" sz="1800" dirty="0" smtClean="0"/>
              <a:t> HEILIGERS (Consortium of Violinmakers "Antonio Stradivari" Cremona)</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Guest Speakers and Panels</a:t>
            </a:r>
            <a:br>
              <a:rPr lang="en-US" dirty="0" smtClean="0"/>
            </a:br>
            <a:r>
              <a:rPr lang="en-US" dirty="0" smtClean="0"/>
              <a:t>Dublin</a:t>
            </a:r>
            <a:endParaRPr lang="en-US" dirty="0"/>
          </a:p>
        </p:txBody>
      </p:sp>
      <p:sp>
        <p:nvSpPr>
          <p:cNvPr id="3" name="Content Placeholder 2"/>
          <p:cNvSpPr>
            <a:spLocks noGrp="1"/>
          </p:cNvSpPr>
          <p:nvPr>
            <p:ph idx="1"/>
          </p:nvPr>
        </p:nvSpPr>
        <p:spPr/>
        <p:txBody>
          <a:bodyPr>
            <a:normAutofit/>
          </a:bodyPr>
          <a:lstStyle/>
          <a:p>
            <a:pPr algn="ctr">
              <a:buNone/>
            </a:pPr>
            <a:r>
              <a:rPr lang="en-US" sz="2400" b="1" dirty="0" smtClean="0"/>
              <a:t>Keynote speaker</a:t>
            </a:r>
            <a:r>
              <a:rPr lang="en-US" sz="2400" dirty="0" smtClean="0"/>
              <a:t>: </a:t>
            </a:r>
            <a:r>
              <a:rPr lang="en-US" sz="2400" b="1" dirty="0" smtClean="0"/>
              <a:t>Raymond Deane</a:t>
            </a:r>
            <a:r>
              <a:rPr lang="en-US" dirty="0" smtClean="0"/>
              <a:t>, </a:t>
            </a:r>
            <a:r>
              <a:rPr lang="en-US" sz="2000" dirty="0" smtClean="0"/>
              <a:t>composer</a:t>
            </a:r>
          </a:p>
          <a:p>
            <a:pPr algn="ctr">
              <a:buNone/>
            </a:pPr>
            <a:r>
              <a:rPr lang="en-US" sz="2000" dirty="0" smtClean="0"/>
              <a:t> </a:t>
            </a:r>
            <a:r>
              <a:rPr lang="en-US" sz="1800" i="1" dirty="0" err="1" smtClean="0"/>
              <a:t>Seachanges</a:t>
            </a:r>
            <a:r>
              <a:rPr lang="en-US" sz="1800" i="1" dirty="0" smtClean="0"/>
              <a:t>, a set-work of chamber music in the Leaving Certificate Music Examinations (final high school diploma qualification in Ireland)</a:t>
            </a:r>
          </a:p>
          <a:p>
            <a:pPr algn="ctr">
              <a:buNone/>
            </a:pPr>
            <a:r>
              <a:rPr lang="en-US" sz="2400" b="1" dirty="0" smtClean="0"/>
              <a:t>Ensemble-in-Residence: Fidelio Trio</a:t>
            </a:r>
          </a:p>
          <a:p>
            <a:pPr algn="ctr">
              <a:buNone/>
            </a:pPr>
            <a:endParaRPr lang="en-US" sz="800" b="1" dirty="0" smtClean="0"/>
          </a:p>
          <a:p>
            <a:pPr algn="ctr">
              <a:buNone/>
            </a:pPr>
            <a:r>
              <a:rPr lang="en-US" sz="2000" b="1" i="1" dirty="0" smtClean="0"/>
              <a:t>Chamber Music Instruction and Performance in Ireland</a:t>
            </a:r>
            <a:r>
              <a:rPr lang="en-US" sz="2000" i="1" dirty="0" smtClean="0"/>
              <a:t> </a:t>
            </a:r>
          </a:p>
          <a:p>
            <a:r>
              <a:rPr lang="en-US" sz="1800" b="1" dirty="0" smtClean="0"/>
              <a:t>Miriam </a:t>
            </a:r>
            <a:r>
              <a:rPr lang="en-US" sz="1800" b="1" dirty="0" err="1" smtClean="0"/>
              <a:t>Roycroft</a:t>
            </a:r>
            <a:r>
              <a:rPr lang="en-US" sz="1800" dirty="0" smtClean="0"/>
              <a:t> – Head of Strings Royal Irish Academy of Music</a:t>
            </a:r>
          </a:p>
          <a:p>
            <a:r>
              <a:rPr lang="en-US" sz="1800" b="1" dirty="0" smtClean="0"/>
              <a:t>Dr. John </a:t>
            </a:r>
            <a:r>
              <a:rPr lang="en-US" sz="1800" b="1" dirty="0" err="1" smtClean="0"/>
              <a:t>O’Flynn</a:t>
            </a:r>
            <a:r>
              <a:rPr lang="en-US" sz="1800" dirty="0" smtClean="0"/>
              <a:t> - Head of Music Department, St. Patrick’s College</a:t>
            </a:r>
          </a:p>
          <a:p>
            <a:r>
              <a:rPr lang="en-US" sz="1800" b="1" dirty="0" smtClean="0"/>
              <a:t>Gregory Ellis</a:t>
            </a:r>
            <a:r>
              <a:rPr lang="en-US" sz="1800" dirty="0" smtClean="0"/>
              <a:t> – 1</a:t>
            </a:r>
            <a:r>
              <a:rPr lang="en-US" sz="1800" baseline="30000" dirty="0" smtClean="0"/>
              <a:t>st</a:t>
            </a:r>
            <a:r>
              <a:rPr lang="en-US" sz="1800" dirty="0" smtClean="0"/>
              <a:t> Violinist, Vanbrugh String Quartet, Ensemble-in-Residence Dublin Institute of Technology</a:t>
            </a:r>
          </a:p>
          <a:p>
            <a:r>
              <a:rPr lang="en-US" sz="1800" b="1" dirty="0" smtClean="0"/>
              <a:t>Sharon </a:t>
            </a:r>
            <a:r>
              <a:rPr lang="en-US" sz="1800" b="1" dirty="0" err="1" smtClean="0"/>
              <a:t>Rollston</a:t>
            </a:r>
            <a:r>
              <a:rPr lang="en-US" sz="1800" dirty="0" smtClean="0"/>
              <a:t> – Chief Executive </a:t>
            </a:r>
            <a:r>
              <a:rPr lang="en-US" sz="1800" i="1" dirty="0" smtClean="0"/>
              <a:t>Music Network</a:t>
            </a:r>
          </a:p>
          <a:p>
            <a:r>
              <a:rPr lang="en-US" sz="1800" b="1" dirty="0" smtClean="0"/>
              <a:t>John </a:t>
            </a:r>
            <a:r>
              <a:rPr lang="en-US" sz="1800" b="1" dirty="0" err="1" smtClean="0"/>
              <a:t>O'Kane</a:t>
            </a:r>
            <a:r>
              <a:rPr lang="en-US" sz="1800" dirty="0" smtClean="0"/>
              <a:t>, Executive Director of RTE Orchestras, Quartet and Choirs</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Guest Speakers and Panels</a:t>
            </a:r>
            <a:br>
              <a:rPr lang="en-US" dirty="0" smtClean="0"/>
            </a:br>
            <a:r>
              <a:rPr lang="en-US" dirty="0" smtClean="0"/>
              <a:t>Riga	</a:t>
            </a:r>
            <a:endParaRPr lang="en-US" dirty="0"/>
          </a:p>
        </p:txBody>
      </p:sp>
      <p:sp>
        <p:nvSpPr>
          <p:cNvPr id="3" name="Content Placeholder 2"/>
          <p:cNvSpPr>
            <a:spLocks noGrp="1"/>
          </p:cNvSpPr>
          <p:nvPr>
            <p:ph idx="1"/>
          </p:nvPr>
        </p:nvSpPr>
        <p:spPr/>
        <p:txBody>
          <a:bodyPr>
            <a:normAutofit/>
          </a:bodyPr>
          <a:lstStyle/>
          <a:p>
            <a:pPr algn="ctr">
              <a:buNone/>
            </a:pPr>
            <a:r>
              <a:rPr lang="en-US" sz="2400" b="1" dirty="0" smtClean="0"/>
              <a:t>Keynote: Francesca </a:t>
            </a:r>
            <a:r>
              <a:rPr lang="en-US" sz="2400" b="1" dirty="0" err="1" smtClean="0"/>
              <a:t>Zini</a:t>
            </a:r>
            <a:r>
              <a:rPr lang="en-US" dirty="0" smtClean="0"/>
              <a:t>, </a:t>
            </a:r>
            <a:r>
              <a:rPr lang="en-US" sz="2000" dirty="0" smtClean="0"/>
              <a:t>International Consultant, Bordeaux International String Quartet Competition</a:t>
            </a:r>
          </a:p>
          <a:p>
            <a:pPr algn="ctr">
              <a:buNone/>
            </a:pPr>
            <a:r>
              <a:rPr lang="en-US" sz="2000" dirty="0" smtClean="0"/>
              <a:t> </a:t>
            </a:r>
            <a:r>
              <a:rPr lang="en-US" sz="2000" b="1" i="1" dirty="0" smtClean="0"/>
              <a:t>Recent Developments in Chamber Music Competitions</a:t>
            </a:r>
            <a:endParaRPr lang="en-US" sz="2000" dirty="0" smtClean="0"/>
          </a:p>
          <a:p>
            <a:pPr>
              <a:buNone/>
            </a:pPr>
            <a:endParaRPr lang="en-US" sz="800" b="1" i="1" dirty="0" smtClean="0"/>
          </a:p>
          <a:p>
            <a:pPr algn="ctr">
              <a:buNone/>
            </a:pPr>
            <a:r>
              <a:rPr lang="en-US" sz="2400" b="1" i="1" dirty="0" smtClean="0"/>
              <a:t>Chamber Music Instruction and Performance in Latvia</a:t>
            </a:r>
            <a:r>
              <a:rPr lang="en-US" sz="2400" i="1" dirty="0" smtClean="0"/>
              <a:t> </a:t>
            </a:r>
          </a:p>
          <a:p>
            <a:r>
              <a:rPr lang="en-US" sz="1800" b="1" dirty="0" err="1" smtClean="0"/>
              <a:t>Aldis</a:t>
            </a:r>
            <a:r>
              <a:rPr lang="en-US" sz="1800" b="1" dirty="0" smtClean="0"/>
              <a:t> </a:t>
            </a:r>
            <a:r>
              <a:rPr lang="en-US" sz="1800" b="1" dirty="0" err="1" smtClean="0"/>
              <a:t>Liepiņš</a:t>
            </a:r>
            <a:r>
              <a:rPr lang="en-US" sz="1800" b="1" dirty="0" smtClean="0"/>
              <a:t> </a:t>
            </a:r>
            <a:r>
              <a:rPr lang="en-US" sz="1800" dirty="0" smtClean="0"/>
              <a:t> </a:t>
            </a:r>
            <a:r>
              <a:rPr lang="en-US" sz="1800" i="1" dirty="0" smtClean="0"/>
              <a:t>Latvian contemporary chamber music</a:t>
            </a:r>
            <a:r>
              <a:rPr lang="en-US" sz="1800" dirty="0" smtClean="0"/>
              <a:t> </a:t>
            </a:r>
          </a:p>
          <a:p>
            <a:r>
              <a:rPr lang="en-US" sz="1800" b="1" dirty="0" err="1" smtClean="0"/>
              <a:t>Indriķis</a:t>
            </a:r>
            <a:r>
              <a:rPr lang="en-US" sz="1800" b="1" dirty="0" smtClean="0"/>
              <a:t> </a:t>
            </a:r>
            <a:r>
              <a:rPr lang="en-US" sz="1800" b="1" dirty="0" err="1" smtClean="0"/>
              <a:t>Veitners</a:t>
            </a:r>
            <a:r>
              <a:rPr lang="en-US" sz="1800" b="1" dirty="0" smtClean="0"/>
              <a:t> </a:t>
            </a:r>
            <a:r>
              <a:rPr lang="en-US" sz="1800" i="1" dirty="0" smtClean="0"/>
              <a:t>Interpretation of jazz compositions in chamber music</a:t>
            </a:r>
            <a:endParaRPr lang="en-US" sz="1800" dirty="0" smtClean="0"/>
          </a:p>
          <a:p>
            <a:r>
              <a:rPr lang="en-US" sz="1800" b="1" dirty="0" err="1" smtClean="0"/>
              <a:t>Karlīne</a:t>
            </a:r>
            <a:r>
              <a:rPr lang="en-US" sz="1800" b="1" dirty="0" smtClean="0"/>
              <a:t> </a:t>
            </a:r>
            <a:r>
              <a:rPr lang="en-US" sz="1800" b="1" dirty="0" err="1" smtClean="0"/>
              <a:t>Īvāne</a:t>
            </a:r>
            <a:r>
              <a:rPr lang="en-US" sz="1800" b="1" dirty="0" smtClean="0"/>
              <a:t> </a:t>
            </a:r>
            <a:r>
              <a:rPr lang="en-US" sz="1800" i="1" dirty="0" smtClean="0"/>
              <a:t>Intonation in chamber ensemble: strings/winds and piano</a:t>
            </a:r>
            <a:endParaRPr lang="en-US" sz="1800" dirty="0" smtClean="0"/>
          </a:p>
          <a:p>
            <a:r>
              <a:rPr lang="en-US" sz="1800" b="1" dirty="0" err="1" smtClean="0"/>
              <a:t>Herta</a:t>
            </a:r>
            <a:r>
              <a:rPr lang="en-US" sz="1800" b="1" dirty="0" smtClean="0"/>
              <a:t> </a:t>
            </a:r>
            <a:r>
              <a:rPr lang="en-US" sz="1800" b="1" dirty="0" err="1" smtClean="0"/>
              <a:t>Hansena</a:t>
            </a:r>
            <a:r>
              <a:rPr lang="en-US" sz="1800" dirty="0" smtClean="0"/>
              <a:t> </a:t>
            </a:r>
            <a:r>
              <a:rPr lang="en-US" sz="1800" i="1" dirty="0" smtClean="0"/>
              <a:t>Pedagogical Practices in Chamber Ensemble Education</a:t>
            </a:r>
            <a:endParaRPr lang="en-US" sz="1800" dirty="0" smtClean="0"/>
          </a:p>
          <a:p>
            <a:pPr>
              <a:buNone/>
            </a:pPr>
            <a:endParaRPr lang="en-US" sz="2000" dirty="0" smtClean="0"/>
          </a:p>
          <a:p>
            <a:pPr>
              <a:buNone/>
            </a:pPr>
            <a:r>
              <a:rPr lang="en-US" sz="2000" b="1" dirty="0" smtClean="0"/>
              <a:t>David Dolan, Guildhall School of Music &amp; Drama</a:t>
            </a:r>
          </a:p>
          <a:p>
            <a:pPr>
              <a:buNone/>
            </a:pPr>
            <a:r>
              <a:rPr lang="en-US" sz="1800" i="1" dirty="0" smtClean="0"/>
              <a:t>Ensemble Improvisation as a Tool of Learning Chamber Music Repertoire </a:t>
            </a:r>
            <a:endParaRPr lang="en-US" sz="1800" b="1" dirty="0" smtClean="0"/>
          </a:p>
          <a:p>
            <a:pPr>
              <a:buNone/>
            </a:pPr>
            <a:endParaRPr lang="en-US" sz="2000" b="1"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Panel and Guest Speakers Tartu</a:t>
            </a:r>
            <a:endParaRPr lang="en-US" dirty="0"/>
          </a:p>
        </p:txBody>
      </p:sp>
      <p:sp>
        <p:nvSpPr>
          <p:cNvPr id="3" name="Content Placeholder 2"/>
          <p:cNvSpPr>
            <a:spLocks noGrp="1"/>
          </p:cNvSpPr>
          <p:nvPr>
            <p:ph idx="1"/>
          </p:nvPr>
        </p:nvSpPr>
        <p:spPr/>
        <p:txBody>
          <a:bodyPr/>
          <a:lstStyle/>
          <a:p>
            <a:pPr algn="ctr">
              <a:buNone/>
            </a:pPr>
            <a:r>
              <a:rPr lang="en-US" sz="2400" b="1" dirty="0" smtClean="0"/>
              <a:t>Music and Neuronal Networks of the Brain: Mechanisms of Musical Sensitivity, Learning, and Creativity</a:t>
            </a:r>
          </a:p>
          <a:p>
            <a:pPr algn="ctr">
              <a:buNone/>
            </a:pPr>
            <a:endParaRPr lang="en-US" sz="2400" b="1" dirty="0" smtClean="0"/>
          </a:p>
          <a:p>
            <a:r>
              <a:rPr lang="en-US" sz="2400" i="1" dirty="0" smtClean="0"/>
              <a:t>Prof </a:t>
            </a:r>
            <a:r>
              <a:rPr lang="en-US" sz="2400" i="1" dirty="0" err="1" smtClean="0"/>
              <a:t>Pille</a:t>
            </a:r>
            <a:r>
              <a:rPr lang="en-US" sz="2400" i="1" dirty="0" smtClean="0"/>
              <a:t> </a:t>
            </a:r>
            <a:r>
              <a:rPr lang="en-US" sz="2400" i="1" dirty="0" err="1" smtClean="0"/>
              <a:t>Taba</a:t>
            </a:r>
            <a:r>
              <a:rPr lang="en-US" sz="2400" i="1" dirty="0" smtClean="0"/>
              <a:t> MD, PhD, Department of Neurology, University of Tartu, Estonia</a:t>
            </a:r>
          </a:p>
          <a:p>
            <a:r>
              <a:rPr lang="en-US" sz="2400" i="1" dirty="0" smtClean="0"/>
              <a:t>Prof </a:t>
            </a:r>
            <a:r>
              <a:rPr lang="en-US" sz="2400" i="1" dirty="0" err="1" smtClean="0"/>
              <a:t>Sulev</a:t>
            </a:r>
            <a:r>
              <a:rPr lang="en-US" sz="2400" i="1" dirty="0" smtClean="0"/>
              <a:t> </a:t>
            </a:r>
            <a:r>
              <a:rPr lang="en-US" sz="2400" i="1" dirty="0" err="1" smtClean="0"/>
              <a:t>Kõks</a:t>
            </a:r>
            <a:r>
              <a:rPr lang="en-US" sz="2400" i="1" dirty="0" smtClean="0"/>
              <a:t>, MD, PhD, Department of </a:t>
            </a:r>
            <a:r>
              <a:rPr lang="en-US" sz="2400" i="1" dirty="0" err="1" smtClean="0"/>
              <a:t>Pathophysiology</a:t>
            </a:r>
            <a:r>
              <a:rPr lang="en-US" sz="2400" i="1" dirty="0" smtClean="0"/>
              <a:t>, University of Tartu, Estonia</a:t>
            </a:r>
            <a:r>
              <a:rPr lang="en-US" sz="2400" dirty="0" smtClean="0"/>
              <a:t> </a:t>
            </a:r>
            <a:endParaRPr lang="en-US" sz="2400"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a:bodyPr>
          <a:lstStyle/>
          <a:p>
            <a:r>
              <a:rPr lang="en-US" sz="3600" dirty="0" smtClean="0"/>
              <a:t>Members Forum Nicosia</a:t>
            </a:r>
            <a:r>
              <a:rPr lang="en-US" sz="4000" dirty="0" smtClean="0"/>
              <a:t>	</a:t>
            </a:r>
            <a:endParaRPr lang="en-US" sz="4000" dirty="0"/>
          </a:p>
        </p:txBody>
      </p:sp>
      <p:sp>
        <p:nvSpPr>
          <p:cNvPr id="3" name="Content Placeholder 2"/>
          <p:cNvSpPr>
            <a:spLocks noGrp="1"/>
          </p:cNvSpPr>
          <p:nvPr>
            <p:ph idx="1"/>
          </p:nvPr>
        </p:nvSpPr>
        <p:spPr/>
        <p:txBody>
          <a:bodyPr numCol="2">
            <a:noAutofit/>
          </a:bodyPr>
          <a:lstStyle/>
          <a:p>
            <a:r>
              <a:rPr lang="fr-FR" sz="1200" b="1" i="1" dirty="0" err="1" smtClean="0"/>
              <a:t>Yiannis</a:t>
            </a:r>
            <a:r>
              <a:rPr lang="fr-FR" sz="1200" b="1" i="1" dirty="0" smtClean="0"/>
              <a:t> </a:t>
            </a:r>
            <a:r>
              <a:rPr lang="fr-FR" sz="1200" b="1" i="1" dirty="0" err="1" smtClean="0"/>
              <a:t>Miralis</a:t>
            </a:r>
            <a:r>
              <a:rPr lang="fr-FR" sz="1200" b="1" i="1" dirty="0" smtClean="0"/>
              <a:t>, </a:t>
            </a:r>
            <a:r>
              <a:rPr lang="fr-FR" sz="1200" b="1" i="1" dirty="0" err="1" smtClean="0"/>
              <a:t>European</a:t>
            </a:r>
            <a:r>
              <a:rPr lang="fr-FR" sz="1200" b="1" i="1" dirty="0" smtClean="0"/>
              <a:t> </a:t>
            </a:r>
            <a:r>
              <a:rPr lang="fr-FR" sz="1200" b="1" i="1" dirty="0" err="1" smtClean="0"/>
              <a:t>University</a:t>
            </a:r>
            <a:r>
              <a:rPr lang="fr-FR" sz="1200" b="1" i="1" dirty="0" smtClean="0"/>
              <a:t> </a:t>
            </a:r>
            <a:r>
              <a:rPr lang="fr-FR" sz="1200" b="1" i="1" dirty="0" err="1" smtClean="0"/>
              <a:t>Cyprus</a:t>
            </a:r>
            <a:endParaRPr lang="en-US" sz="1200" dirty="0" smtClean="0"/>
          </a:p>
          <a:p>
            <a:pPr>
              <a:buNone/>
            </a:pPr>
            <a:r>
              <a:rPr lang="fr-FR" sz="1200" i="1" dirty="0" smtClean="0"/>
              <a:t>	Saxophone </a:t>
            </a:r>
            <a:r>
              <a:rPr lang="fr-FR" sz="1200" i="1" dirty="0" err="1" smtClean="0"/>
              <a:t>chamber</a:t>
            </a:r>
            <a:r>
              <a:rPr lang="fr-FR" sz="1200" i="1" dirty="0" smtClean="0"/>
              <a:t> music by </a:t>
            </a:r>
            <a:r>
              <a:rPr lang="fr-FR" sz="1200" i="1" dirty="0" err="1" smtClean="0"/>
              <a:t>Greek</a:t>
            </a:r>
            <a:r>
              <a:rPr lang="fr-FR" sz="1200" i="1" dirty="0" smtClean="0"/>
              <a:t> and </a:t>
            </a:r>
            <a:r>
              <a:rPr lang="fr-FR" sz="1200" i="1" dirty="0" err="1" smtClean="0"/>
              <a:t>Cypriot</a:t>
            </a:r>
            <a:r>
              <a:rPr lang="fr-FR" sz="1200" i="1" dirty="0" smtClean="0"/>
              <a:t> </a:t>
            </a:r>
            <a:r>
              <a:rPr lang="fr-FR" sz="1200" i="1" dirty="0" err="1" smtClean="0"/>
              <a:t>composers</a:t>
            </a:r>
            <a:endParaRPr lang="fr-FR" sz="1200" i="1" dirty="0" smtClean="0"/>
          </a:p>
          <a:p>
            <a:endParaRPr lang="en-US" sz="1200" dirty="0" smtClean="0"/>
          </a:p>
          <a:p>
            <a:r>
              <a:rPr lang="fr-FR" sz="1200" i="1" dirty="0" smtClean="0"/>
              <a:t> </a:t>
            </a:r>
            <a:r>
              <a:rPr lang="fr-FR" sz="1200" b="1" i="1" dirty="0" err="1" smtClean="0"/>
              <a:t>Annini</a:t>
            </a:r>
            <a:r>
              <a:rPr lang="fr-FR" sz="1200" b="1" i="1" dirty="0" smtClean="0"/>
              <a:t> </a:t>
            </a:r>
            <a:r>
              <a:rPr lang="fr-FR" sz="1200" b="1" i="1" dirty="0" err="1" smtClean="0"/>
              <a:t>Tsiouti</a:t>
            </a:r>
            <a:r>
              <a:rPr lang="fr-FR" sz="1200" b="1" i="1" dirty="0" smtClean="0"/>
              <a:t>, </a:t>
            </a:r>
            <a:r>
              <a:rPr lang="fr-FR" sz="1200" b="1" i="1" dirty="0" err="1" smtClean="0"/>
              <a:t>European</a:t>
            </a:r>
            <a:r>
              <a:rPr lang="fr-FR" sz="1200" b="1" i="1" dirty="0" smtClean="0"/>
              <a:t> </a:t>
            </a:r>
            <a:r>
              <a:rPr lang="fr-FR" sz="1200" b="1" i="1" dirty="0" err="1" smtClean="0"/>
              <a:t>University</a:t>
            </a:r>
            <a:r>
              <a:rPr lang="fr-FR" sz="1200" b="1" i="1" dirty="0" smtClean="0"/>
              <a:t> </a:t>
            </a:r>
            <a:r>
              <a:rPr lang="fr-FR" sz="1200" b="1" i="1" dirty="0" err="1" smtClean="0"/>
              <a:t>Cyprus</a:t>
            </a:r>
            <a:endParaRPr lang="en-US" sz="1200" dirty="0" smtClean="0"/>
          </a:p>
          <a:p>
            <a:pPr>
              <a:buNone/>
            </a:pPr>
            <a:r>
              <a:rPr lang="fr-FR" sz="1200" i="1" dirty="0" smtClean="0"/>
              <a:t>	The </a:t>
            </a:r>
            <a:r>
              <a:rPr lang="fr-FR" sz="1200" i="1" dirty="0" err="1" smtClean="0"/>
              <a:t>chamber</a:t>
            </a:r>
            <a:r>
              <a:rPr lang="fr-FR" sz="1200" i="1" dirty="0" smtClean="0"/>
              <a:t> music of Nikos </a:t>
            </a:r>
            <a:r>
              <a:rPr lang="fr-FR" sz="1200" i="1" dirty="0" err="1" smtClean="0"/>
              <a:t>Skalkottas</a:t>
            </a:r>
            <a:r>
              <a:rPr lang="fr-FR" sz="1200" i="1" dirty="0" smtClean="0"/>
              <a:t> : </a:t>
            </a:r>
            <a:r>
              <a:rPr lang="fr-FR" sz="1200" i="1" dirty="0" err="1" smtClean="0"/>
              <a:t>presentation</a:t>
            </a:r>
            <a:r>
              <a:rPr lang="fr-FR" sz="1200" i="1" dirty="0" smtClean="0"/>
              <a:t> and </a:t>
            </a:r>
            <a:r>
              <a:rPr lang="fr-FR" sz="1200" i="1" dirty="0" err="1" smtClean="0"/>
              <a:t>categorization</a:t>
            </a:r>
            <a:endParaRPr lang="en-US" sz="1200" dirty="0" smtClean="0"/>
          </a:p>
          <a:p>
            <a:pPr>
              <a:buNone/>
            </a:pPr>
            <a:r>
              <a:rPr lang="fr-FR" sz="1200" i="1" dirty="0" smtClean="0"/>
              <a:t> </a:t>
            </a:r>
            <a:endParaRPr lang="en-US" sz="1200" dirty="0" smtClean="0"/>
          </a:p>
          <a:p>
            <a:r>
              <a:rPr lang="fr-FR" sz="1200" b="1" i="1" dirty="0" smtClean="0"/>
              <a:t>Dr. </a:t>
            </a:r>
            <a:r>
              <a:rPr lang="fr-FR" sz="1200" b="1" i="1" dirty="0" err="1" smtClean="0"/>
              <a:t>Francis-</a:t>
            </a:r>
            <a:r>
              <a:rPr lang="fr-FR" sz="1200" b="1" i="1" dirty="0" smtClean="0"/>
              <a:t> </a:t>
            </a:r>
            <a:r>
              <a:rPr lang="fr-FR" sz="1200" b="1" i="1" dirty="0" err="1" smtClean="0"/>
              <a:t>Nectarios</a:t>
            </a:r>
            <a:r>
              <a:rPr lang="fr-FR" sz="1200" b="1" i="1" dirty="0" smtClean="0"/>
              <a:t> Guy, </a:t>
            </a:r>
            <a:r>
              <a:rPr lang="fr-FR" sz="1200" b="1" i="1" dirty="0" err="1" smtClean="0"/>
              <a:t>Kinyras</a:t>
            </a:r>
            <a:r>
              <a:rPr lang="fr-FR" sz="1200" b="1" i="1" dirty="0" smtClean="0"/>
              <a:t> Cultural </a:t>
            </a:r>
            <a:r>
              <a:rPr lang="fr-FR" sz="1200" b="1" i="1" dirty="0" err="1" smtClean="0"/>
              <a:t>Organization</a:t>
            </a:r>
            <a:r>
              <a:rPr lang="fr-FR" sz="1200" b="1" i="1" dirty="0" smtClean="0"/>
              <a:t> (</a:t>
            </a:r>
            <a:r>
              <a:rPr lang="fr-FR" sz="1200" b="1" i="1" dirty="0" err="1" smtClean="0"/>
              <a:t>European</a:t>
            </a:r>
            <a:r>
              <a:rPr lang="fr-FR" sz="1200" b="1" i="1" dirty="0" smtClean="0"/>
              <a:t> </a:t>
            </a:r>
            <a:r>
              <a:rPr lang="fr-FR" sz="1200" b="1" i="1" dirty="0" err="1" smtClean="0"/>
              <a:t>University</a:t>
            </a:r>
            <a:r>
              <a:rPr lang="fr-FR" sz="1200" b="1" i="1" dirty="0" smtClean="0"/>
              <a:t> of </a:t>
            </a:r>
            <a:r>
              <a:rPr lang="fr-FR" sz="1200" b="1" i="1" dirty="0" err="1" smtClean="0"/>
              <a:t>Cyprus</a:t>
            </a:r>
            <a:r>
              <a:rPr lang="fr-FR" sz="1200" b="1" i="1" dirty="0" smtClean="0"/>
              <a:t> </a:t>
            </a:r>
            <a:r>
              <a:rPr lang="fr-FR" sz="1200" b="1" i="1" dirty="0" err="1" smtClean="0"/>
              <a:t>collaborator</a:t>
            </a:r>
            <a:r>
              <a:rPr lang="fr-FR" sz="1200" b="1" i="1" dirty="0" smtClean="0"/>
              <a:t>)</a:t>
            </a:r>
            <a:endParaRPr lang="en-US" sz="1200" dirty="0" smtClean="0"/>
          </a:p>
          <a:p>
            <a:pPr>
              <a:buNone/>
            </a:pPr>
            <a:r>
              <a:rPr lang="fr-FR" sz="1200" i="1" dirty="0" smtClean="0"/>
              <a:t>	</a:t>
            </a:r>
            <a:r>
              <a:rPr lang="fr-FR" sz="1200" i="1" dirty="0" err="1" smtClean="0"/>
              <a:t>Chamber</a:t>
            </a:r>
            <a:r>
              <a:rPr lang="fr-FR" sz="1200" i="1" dirty="0" smtClean="0"/>
              <a:t> Music of </a:t>
            </a:r>
            <a:r>
              <a:rPr lang="fr-FR" sz="1200" i="1" dirty="0" err="1" smtClean="0"/>
              <a:t>Yorgos</a:t>
            </a:r>
            <a:r>
              <a:rPr lang="fr-FR" sz="1200" i="1" dirty="0" smtClean="0"/>
              <a:t> </a:t>
            </a:r>
            <a:r>
              <a:rPr lang="fr-FR" sz="1200" i="1" dirty="0" err="1" smtClean="0"/>
              <a:t>Sicilianos</a:t>
            </a:r>
            <a:r>
              <a:rPr lang="fr-FR" sz="1200" i="1" dirty="0" smtClean="0"/>
              <a:t> </a:t>
            </a:r>
            <a:endParaRPr lang="en-US" sz="1200" dirty="0" smtClean="0"/>
          </a:p>
          <a:p>
            <a:endParaRPr lang="en-US" sz="1200" dirty="0" smtClean="0"/>
          </a:p>
          <a:p>
            <a:r>
              <a:rPr lang="fr-FR" sz="1200" b="1" i="1" dirty="0" smtClean="0"/>
              <a:t>Blandine Côte, Quatuor Debussy</a:t>
            </a:r>
            <a:endParaRPr lang="en-US" sz="1200" dirty="0" smtClean="0"/>
          </a:p>
          <a:p>
            <a:pPr>
              <a:buNone/>
            </a:pPr>
            <a:r>
              <a:rPr lang="fr-FR" sz="1200" i="1" dirty="0" smtClean="0"/>
              <a:t>	</a:t>
            </a:r>
            <a:r>
              <a:rPr lang="fr-FR" sz="1200" i="1" dirty="0" err="1" smtClean="0"/>
              <a:t>Pedagogical</a:t>
            </a:r>
            <a:r>
              <a:rPr lang="fr-FR" sz="1200" i="1" dirty="0" smtClean="0"/>
              <a:t> actions of the Quatuor Debussy</a:t>
            </a:r>
            <a:endParaRPr lang="en-US" sz="1200" dirty="0" smtClean="0"/>
          </a:p>
          <a:p>
            <a:pPr>
              <a:buNone/>
            </a:pPr>
            <a:r>
              <a:rPr lang="fr-FR" sz="1200" i="1" dirty="0" smtClean="0"/>
              <a:t> </a:t>
            </a:r>
            <a:endParaRPr lang="en-US" sz="1200" dirty="0" smtClean="0"/>
          </a:p>
          <a:p>
            <a:r>
              <a:rPr lang="fr-FR" sz="1200" b="1" i="1" dirty="0" smtClean="0"/>
              <a:t>Liesbeth Kok, </a:t>
            </a:r>
            <a:r>
              <a:rPr lang="fr-FR" sz="1200" b="1" i="1" dirty="0" err="1" smtClean="0"/>
              <a:t>Netherlands</a:t>
            </a:r>
            <a:r>
              <a:rPr lang="fr-FR" sz="1200" b="1" i="1" dirty="0" smtClean="0"/>
              <a:t> String Quartet </a:t>
            </a:r>
            <a:r>
              <a:rPr lang="fr-FR" sz="1200" b="1" i="1" dirty="0" err="1" smtClean="0"/>
              <a:t>Academy</a:t>
            </a:r>
            <a:r>
              <a:rPr lang="fr-FR" sz="1200" b="1" i="1" dirty="0" smtClean="0"/>
              <a:t> (NSKA)</a:t>
            </a:r>
            <a:endParaRPr lang="en-US" sz="1200" dirty="0" smtClean="0"/>
          </a:p>
          <a:p>
            <a:pPr>
              <a:buNone/>
            </a:pPr>
            <a:r>
              <a:rPr lang="fr-FR" sz="1200" i="1" dirty="0" smtClean="0"/>
              <a:t>	String Quartet </a:t>
            </a:r>
            <a:r>
              <a:rPr lang="fr-FR" sz="1200" i="1" dirty="0" err="1" smtClean="0"/>
              <a:t>education</a:t>
            </a:r>
            <a:r>
              <a:rPr lang="fr-FR" sz="1200" i="1" dirty="0" smtClean="0"/>
              <a:t>, </a:t>
            </a:r>
            <a:r>
              <a:rPr lang="fr-FR" sz="1200" i="1" dirty="0" err="1" smtClean="0"/>
              <a:t>from</a:t>
            </a:r>
            <a:r>
              <a:rPr lang="fr-FR" sz="1200" i="1" dirty="0" smtClean="0"/>
              <a:t> </a:t>
            </a:r>
            <a:r>
              <a:rPr lang="fr-FR" sz="1200" i="1" dirty="0" err="1" smtClean="0"/>
              <a:t>Bachelor</a:t>
            </a:r>
            <a:r>
              <a:rPr lang="fr-FR" sz="1200" i="1" dirty="0" smtClean="0"/>
              <a:t> to </a:t>
            </a:r>
            <a:r>
              <a:rPr lang="fr-FR" sz="1200" i="1" dirty="0" err="1" smtClean="0"/>
              <a:t>Post-academic</a:t>
            </a:r>
            <a:r>
              <a:rPr lang="fr-FR" sz="1200" i="1" dirty="0" smtClean="0"/>
              <a:t> life</a:t>
            </a:r>
            <a:endParaRPr lang="en-US" sz="1200" dirty="0" smtClean="0"/>
          </a:p>
          <a:p>
            <a:endParaRPr lang="en-US" sz="1200" dirty="0" smtClean="0"/>
          </a:p>
          <a:p>
            <a:r>
              <a:rPr lang="fr-FR" sz="1200" b="1" i="1" dirty="0" err="1" smtClean="0"/>
              <a:t>Ksenia</a:t>
            </a:r>
            <a:r>
              <a:rPr lang="fr-FR" sz="1200" b="1" i="1" dirty="0" smtClean="0"/>
              <a:t> </a:t>
            </a:r>
            <a:r>
              <a:rPr lang="fr-FR" sz="1200" b="1" i="1" dirty="0" err="1" smtClean="0"/>
              <a:t>Bonduryanskaya</a:t>
            </a:r>
            <a:endParaRPr lang="en-US" sz="1200" dirty="0" smtClean="0"/>
          </a:p>
          <a:p>
            <a:pPr>
              <a:buNone/>
            </a:pPr>
            <a:r>
              <a:rPr lang="fr-FR" sz="1200" i="1" dirty="0" smtClean="0"/>
              <a:t>	</a:t>
            </a:r>
            <a:r>
              <a:rPr lang="fr-FR" sz="1200" i="1" dirty="0" err="1" smtClean="0"/>
              <a:t>Chamber</a:t>
            </a:r>
            <a:r>
              <a:rPr lang="fr-FR" sz="1200" i="1" dirty="0" smtClean="0"/>
              <a:t> </a:t>
            </a:r>
            <a:r>
              <a:rPr lang="fr-FR" sz="1200" i="1" dirty="0" err="1" smtClean="0"/>
              <a:t>Competitions</a:t>
            </a:r>
            <a:r>
              <a:rPr lang="fr-FR" sz="1200" i="1" dirty="0" smtClean="0"/>
              <a:t> in </a:t>
            </a:r>
            <a:r>
              <a:rPr lang="fr-FR" sz="1200" i="1" dirty="0" err="1" smtClean="0"/>
              <a:t>Russia</a:t>
            </a:r>
            <a:endParaRPr lang="en-US" sz="1200" dirty="0" smtClean="0"/>
          </a:p>
          <a:p>
            <a:pPr>
              <a:buNone/>
            </a:pPr>
            <a:r>
              <a:rPr lang="fr-FR" sz="1200" i="1" dirty="0" smtClean="0"/>
              <a:t> </a:t>
            </a:r>
            <a:endParaRPr lang="en-US" sz="1200" dirty="0" smtClean="0"/>
          </a:p>
          <a:p>
            <a:r>
              <a:rPr lang="fr-FR" sz="1200" b="1" i="1" dirty="0" err="1" smtClean="0"/>
              <a:t>Dalia</a:t>
            </a:r>
            <a:r>
              <a:rPr lang="fr-FR" sz="1200" b="1" i="1" dirty="0" smtClean="0"/>
              <a:t> </a:t>
            </a:r>
            <a:r>
              <a:rPr lang="fr-FR" sz="1200" b="1" i="1" dirty="0" err="1" smtClean="0"/>
              <a:t>Balsyte</a:t>
            </a:r>
            <a:r>
              <a:rPr lang="fr-FR" sz="1200" b="1" i="1" dirty="0" smtClean="0"/>
              <a:t>, </a:t>
            </a:r>
            <a:r>
              <a:rPr lang="fr-FR" sz="1200" b="1" i="1" dirty="0" err="1" smtClean="0"/>
              <a:t>Lithuanian</a:t>
            </a:r>
            <a:r>
              <a:rPr lang="fr-FR" sz="1200" b="1" i="1" dirty="0" smtClean="0"/>
              <a:t> </a:t>
            </a:r>
            <a:r>
              <a:rPr lang="fr-FR" sz="1200" b="1" i="1" dirty="0" err="1" smtClean="0"/>
              <a:t>Academy</a:t>
            </a:r>
            <a:r>
              <a:rPr lang="fr-FR" sz="1200" b="1" i="1" dirty="0" smtClean="0"/>
              <a:t> of Music and </a:t>
            </a:r>
            <a:r>
              <a:rPr lang="fr-FR" sz="1200" b="1" i="1" dirty="0" err="1" smtClean="0"/>
              <a:t>Theatre</a:t>
            </a:r>
            <a:endParaRPr lang="en-US" sz="1200" dirty="0" smtClean="0"/>
          </a:p>
          <a:p>
            <a:r>
              <a:rPr lang="fr-FR" sz="1200" i="1" dirty="0" err="1" smtClean="0"/>
              <a:t>Activity</a:t>
            </a:r>
            <a:r>
              <a:rPr lang="fr-FR" sz="1200" i="1" dirty="0" smtClean="0"/>
              <a:t> of LAMT in </a:t>
            </a:r>
            <a:r>
              <a:rPr lang="fr-FR" sz="1200" i="1" dirty="0" err="1" smtClean="0"/>
              <a:t>European</a:t>
            </a:r>
            <a:r>
              <a:rPr lang="fr-FR" sz="1200" i="1" dirty="0" smtClean="0"/>
              <a:t> </a:t>
            </a:r>
            <a:r>
              <a:rPr lang="fr-FR" sz="1200" i="1" dirty="0" err="1" smtClean="0"/>
              <a:t>Chamber</a:t>
            </a:r>
            <a:r>
              <a:rPr lang="fr-FR" sz="1200" i="1" dirty="0" smtClean="0"/>
              <a:t> Music </a:t>
            </a:r>
            <a:r>
              <a:rPr lang="fr-FR" sz="1200" i="1" dirty="0" err="1" smtClean="0"/>
              <a:t>Academy</a:t>
            </a:r>
            <a:endParaRPr lang="en-US" sz="1200" dirty="0" smtClean="0"/>
          </a:p>
          <a:p>
            <a:pPr>
              <a:buNone/>
            </a:pPr>
            <a:r>
              <a:rPr lang="fr-FR" sz="1200" i="1" dirty="0" smtClean="0"/>
              <a:t> </a:t>
            </a:r>
            <a:endParaRPr lang="en-US" sz="1200" dirty="0" smtClean="0"/>
          </a:p>
          <a:p>
            <a:r>
              <a:rPr lang="fr-FR" sz="1200" b="1" i="1" dirty="0" err="1" smtClean="0"/>
              <a:t>Petras</a:t>
            </a:r>
            <a:r>
              <a:rPr lang="fr-FR" sz="1200" b="1" i="1" dirty="0" smtClean="0"/>
              <a:t> </a:t>
            </a:r>
            <a:r>
              <a:rPr lang="fr-FR" sz="1200" b="1" i="1" dirty="0" err="1" smtClean="0"/>
              <a:t>Kunca</a:t>
            </a:r>
            <a:r>
              <a:rPr lang="fr-FR" sz="1200" b="1" i="1" dirty="0" smtClean="0"/>
              <a:t>, </a:t>
            </a:r>
            <a:r>
              <a:rPr lang="fr-FR" sz="1200" b="1" i="1" dirty="0" err="1" smtClean="0"/>
              <a:t>Academia</a:t>
            </a:r>
            <a:r>
              <a:rPr lang="fr-FR" sz="1200" b="1" i="1" dirty="0" smtClean="0"/>
              <a:t> String Quartet, </a:t>
            </a:r>
            <a:r>
              <a:rPr lang="fr-FR" sz="1200" b="1" i="1" dirty="0" err="1" smtClean="0"/>
              <a:t>Lithuanian</a:t>
            </a:r>
            <a:r>
              <a:rPr lang="fr-FR" sz="1200" b="1" i="1" dirty="0" smtClean="0"/>
              <a:t> </a:t>
            </a:r>
            <a:r>
              <a:rPr lang="fr-FR" sz="1200" b="1" i="1" dirty="0" err="1" smtClean="0"/>
              <a:t>Musicians</a:t>
            </a:r>
            <a:r>
              <a:rPr lang="fr-FR" sz="1200" b="1" i="1" dirty="0" smtClean="0"/>
              <a:t>’ Union</a:t>
            </a:r>
            <a:endParaRPr lang="en-US" sz="1200" dirty="0" smtClean="0"/>
          </a:p>
          <a:p>
            <a:r>
              <a:rPr lang="fr-FR" sz="1200" i="1" dirty="0" smtClean="0"/>
              <a:t>The </a:t>
            </a:r>
            <a:r>
              <a:rPr lang="fr-FR" sz="1200" i="1" dirty="0" err="1" smtClean="0"/>
              <a:t>chamber</a:t>
            </a:r>
            <a:r>
              <a:rPr lang="fr-FR" sz="1200" i="1" dirty="0" smtClean="0"/>
              <a:t> music </a:t>
            </a:r>
            <a:r>
              <a:rPr lang="fr-FR" sz="1200" i="1" dirty="0" err="1" smtClean="0"/>
              <a:t>activities</a:t>
            </a:r>
            <a:r>
              <a:rPr lang="fr-FR" sz="1200" i="1" dirty="0" smtClean="0"/>
              <a:t> in </a:t>
            </a:r>
            <a:r>
              <a:rPr lang="fr-FR" sz="1200" i="1" dirty="0" err="1" smtClean="0"/>
              <a:t>Lithuania</a:t>
            </a:r>
            <a:r>
              <a:rPr lang="fr-FR" sz="1200" i="1" dirty="0" smtClean="0"/>
              <a:t> </a:t>
            </a:r>
            <a:r>
              <a:rPr lang="fr-FR" sz="1200" i="1" dirty="0" err="1" smtClean="0"/>
              <a:t>today</a:t>
            </a:r>
            <a:r>
              <a:rPr lang="fr-FR" sz="1200" i="1" dirty="0" smtClean="0"/>
              <a:t> </a:t>
            </a:r>
            <a:endParaRPr lang="en-US" sz="1200" dirty="0" smtClean="0"/>
          </a:p>
          <a:p>
            <a:endParaRPr lang="en-US" sz="1200" dirty="0" smtClean="0"/>
          </a:p>
          <a:p>
            <a:r>
              <a:rPr lang="fr-FR" sz="1200" b="1" i="1" dirty="0" smtClean="0"/>
              <a:t>José Manuel Gil de Gálvez, Concerto Málaga - FIAPMSE</a:t>
            </a:r>
            <a:endParaRPr lang="en-US" sz="1200" dirty="0" smtClean="0"/>
          </a:p>
          <a:p>
            <a:r>
              <a:rPr lang="fr-FR" sz="1200" i="1" dirty="0" err="1" smtClean="0"/>
              <a:t>Chamber</a:t>
            </a:r>
            <a:r>
              <a:rPr lang="fr-FR" sz="1200" i="1" dirty="0" smtClean="0"/>
              <a:t> Music As The Main Line Of A XXI Century </a:t>
            </a:r>
            <a:r>
              <a:rPr lang="fr-FR" sz="1200" i="1" dirty="0" err="1" smtClean="0"/>
              <a:t>Multidisciplinary</a:t>
            </a:r>
            <a:r>
              <a:rPr lang="fr-FR" sz="1200" i="1" dirty="0" smtClean="0"/>
              <a:t> Project</a:t>
            </a:r>
            <a:endParaRPr lang="en-US" sz="1200" dirty="0" smtClean="0"/>
          </a:p>
          <a:p>
            <a:endParaRPr lang="en-US" sz="1200" dirty="0" smtClean="0"/>
          </a:p>
          <a:p>
            <a:r>
              <a:rPr lang="fr-FR" sz="1200" b="1" i="1" dirty="0" err="1" smtClean="0"/>
              <a:t>Katarzyna</a:t>
            </a:r>
            <a:r>
              <a:rPr lang="fr-FR" sz="1200" b="1" i="1" dirty="0" smtClean="0"/>
              <a:t> </a:t>
            </a:r>
            <a:r>
              <a:rPr lang="fr-FR" sz="1200" b="1" i="1" dirty="0" err="1" smtClean="0"/>
              <a:t>Jankowska-Borzykowska</a:t>
            </a:r>
            <a:r>
              <a:rPr lang="fr-FR" sz="1200" b="1" i="1" dirty="0" smtClean="0"/>
              <a:t>, Fr. Chopin </a:t>
            </a:r>
            <a:r>
              <a:rPr lang="fr-FR" sz="1200" b="1" i="1" dirty="0" err="1" smtClean="0"/>
              <a:t>University</a:t>
            </a:r>
            <a:r>
              <a:rPr lang="fr-FR" sz="1200" b="1" i="1" dirty="0" smtClean="0"/>
              <a:t> of Music </a:t>
            </a:r>
            <a:r>
              <a:rPr lang="fr-FR" sz="1200" b="1" i="1" dirty="0" err="1" smtClean="0"/>
              <a:t>Warsaw</a:t>
            </a:r>
            <a:r>
              <a:rPr lang="fr-FR" sz="1200" b="1" i="1" dirty="0" smtClean="0"/>
              <a:t> </a:t>
            </a:r>
            <a:r>
              <a:rPr lang="fr-FR" sz="1200" b="1" i="1" dirty="0" err="1" smtClean="0"/>
              <a:t>Poland</a:t>
            </a:r>
            <a:endParaRPr lang="en-US" sz="1200" dirty="0" smtClean="0"/>
          </a:p>
          <a:p>
            <a:r>
              <a:rPr lang="fr-FR" sz="1200" i="1" dirty="0" smtClean="0"/>
              <a:t>The </a:t>
            </a:r>
            <a:r>
              <a:rPr lang="fr-FR" sz="1200" i="1" dirty="0" err="1" smtClean="0"/>
              <a:t>idea</a:t>
            </a:r>
            <a:r>
              <a:rPr lang="fr-FR" sz="1200" i="1" dirty="0" smtClean="0"/>
              <a:t> of </a:t>
            </a:r>
            <a:r>
              <a:rPr lang="fr-FR" sz="1200" i="1" dirty="0" err="1" smtClean="0"/>
              <a:t>songs</a:t>
            </a:r>
            <a:r>
              <a:rPr lang="fr-FR" sz="1200" i="1" dirty="0" smtClean="0"/>
              <a:t> </a:t>
            </a:r>
            <a:r>
              <a:rPr lang="fr-FR" sz="1200" i="1" dirty="0" err="1" smtClean="0"/>
              <a:t>masterclasses</a:t>
            </a:r>
            <a:r>
              <a:rPr lang="fr-FR" sz="1200" i="1" dirty="0" smtClean="0"/>
              <a:t> </a:t>
            </a:r>
            <a:r>
              <a:rPr lang="fr-FR" sz="1200" i="1" dirty="0" err="1" smtClean="0"/>
              <a:t>at</a:t>
            </a:r>
            <a:r>
              <a:rPr lang="fr-FR" sz="1200" i="1" dirty="0" smtClean="0"/>
              <a:t> FCUM</a:t>
            </a:r>
            <a:endParaRPr lang="en-US" sz="1200" dirty="0" smtClean="0"/>
          </a:p>
          <a:p>
            <a:endParaRPr lang="en-US" sz="1200" dirty="0" smtClean="0"/>
          </a:p>
          <a:p>
            <a:r>
              <a:rPr lang="fr-FR" sz="1200" b="1" i="1" dirty="0" smtClean="0"/>
              <a:t>Maja </a:t>
            </a:r>
            <a:r>
              <a:rPr lang="fr-FR" sz="1200" b="1" i="1" dirty="0" err="1" smtClean="0"/>
              <a:t>Nosowska</a:t>
            </a:r>
            <a:r>
              <a:rPr lang="fr-FR" sz="1200" b="1" i="1" dirty="0" smtClean="0"/>
              <a:t>, </a:t>
            </a:r>
            <a:r>
              <a:rPr lang="fr-FR" sz="1200" b="1" i="1" dirty="0" err="1" smtClean="0"/>
              <a:t>F.Chopin</a:t>
            </a:r>
            <a:r>
              <a:rPr lang="fr-FR" sz="1200" b="1" i="1" dirty="0" smtClean="0"/>
              <a:t> </a:t>
            </a:r>
            <a:r>
              <a:rPr lang="fr-FR" sz="1200" b="1" i="1" dirty="0" err="1" smtClean="0"/>
              <a:t>University</a:t>
            </a:r>
            <a:r>
              <a:rPr lang="fr-FR" sz="1200" b="1" i="1" dirty="0" smtClean="0"/>
              <a:t> of Music, </a:t>
            </a:r>
            <a:r>
              <a:rPr lang="fr-FR" sz="1200" b="1" i="1" dirty="0" err="1" smtClean="0"/>
              <a:t>Warsaw</a:t>
            </a:r>
            <a:endParaRPr lang="en-US" sz="1200" dirty="0" smtClean="0"/>
          </a:p>
          <a:p>
            <a:r>
              <a:rPr lang="fr-FR" sz="1200" i="1" dirty="0" smtClean="0"/>
              <a:t>The </a:t>
            </a:r>
            <a:r>
              <a:rPr lang="fr-FR" sz="1200" i="1" dirty="0" err="1" smtClean="0"/>
              <a:t>European</a:t>
            </a:r>
            <a:r>
              <a:rPr lang="fr-FR" sz="1200" i="1" dirty="0" smtClean="0"/>
              <a:t> </a:t>
            </a:r>
            <a:r>
              <a:rPr lang="fr-FR" sz="1200" i="1" dirty="0" err="1" smtClean="0"/>
              <a:t>Liedforum</a:t>
            </a:r>
            <a:endParaRPr lang="en-US" sz="1200" dirty="0" smtClean="0"/>
          </a:p>
          <a:p>
            <a:endParaRPr lang="en-US" sz="1200" dirty="0" smtClean="0"/>
          </a:p>
          <a:p>
            <a:r>
              <a:rPr lang="fr-FR" sz="1200" b="1" i="1" dirty="0" smtClean="0"/>
              <a:t>Michael </a:t>
            </a:r>
            <a:r>
              <a:rPr lang="fr-FR" sz="1200" b="1" i="1" dirty="0" err="1" smtClean="0"/>
              <a:t>Tsalka</a:t>
            </a:r>
            <a:r>
              <a:rPr lang="fr-FR" sz="1200" b="1" i="1" dirty="0" smtClean="0"/>
              <a:t>, </a:t>
            </a:r>
            <a:r>
              <a:rPr lang="fr-FR" sz="1200" b="1" i="1" dirty="0" err="1" smtClean="0"/>
              <a:t>Lilla</a:t>
            </a:r>
            <a:r>
              <a:rPr lang="fr-FR" sz="1200" b="1" i="1" dirty="0" smtClean="0"/>
              <a:t> </a:t>
            </a:r>
            <a:r>
              <a:rPr lang="fr-FR" sz="1200" b="1" i="1" dirty="0" err="1" smtClean="0"/>
              <a:t>Akademien</a:t>
            </a:r>
            <a:r>
              <a:rPr lang="fr-FR" sz="1200" b="1" i="1" dirty="0" smtClean="0"/>
              <a:t>, Stockholm</a:t>
            </a:r>
            <a:endParaRPr lang="en-US" sz="1200" dirty="0" smtClean="0"/>
          </a:p>
          <a:p>
            <a:r>
              <a:rPr lang="fr-FR" sz="1200" i="1" dirty="0" smtClean="0"/>
              <a:t>The 2</a:t>
            </a:r>
            <a:r>
              <a:rPr lang="fr-FR" sz="1200" i="1" baseline="30000" dirty="0" smtClean="0"/>
              <a:t>nd</a:t>
            </a:r>
            <a:r>
              <a:rPr lang="fr-FR" sz="1200" i="1" dirty="0" smtClean="0"/>
              <a:t> </a:t>
            </a:r>
            <a:r>
              <a:rPr lang="fr-FR" sz="1200" i="1" dirty="0" err="1" smtClean="0"/>
              <a:t>Nordic</a:t>
            </a:r>
            <a:r>
              <a:rPr lang="fr-FR" sz="1200" i="1" dirty="0" smtClean="0"/>
              <a:t> </a:t>
            </a:r>
            <a:r>
              <a:rPr lang="fr-FR" sz="1200" i="1" dirty="0" err="1" smtClean="0"/>
              <a:t>Historical</a:t>
            </a:r>
            <a:r>
              <a:rPr lang="fr-FR" sz="1200" i="1" dirty="0" smtClean="0"/>
              <a:t> Keyboard Festival</a:t>
            </a:r>
            <a:endParaRPr lang="en-US" sz="1200" dirty="0" smtClean="0"/>
          </a:p>
          <a:p>
            <a:endParaRPr lang="en-US" sz="1200"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Members Forum </a:t>
            </a:r>
            <a:r>
              <a:rPr lang="en-US" dirty="0" err="1" smtClean="0"/>
              <a:t>Savonlinna</a:t>
            </a:r>
            <a:r>
              <a:rPr lang="en-US" dirty="0" smtClean="0"/>
              <a:t>	</a:t>
            </a:r>
            <a:endParaRPr lang="en-US" dirty="0"/>
          </a:p>
        </p:txBody>
      </p:sp>
      <p:sp>
        <p:nvSpPr>
          <p:cNvPr id="3" name="Content Placeholder 2"/>
          <p:cNvSpPr>
            <a:spLocks noGrp="1"/>
          </p:cNvSpPr>
          <p:nvPr>
            <p:ph idx="1"/>
          </p:nvPr>
        </p:nvSpPr>
        <p:spPr/>
        <p:txBody>
          <a:bodyPr>
            <a:normAutofit fontScale="70000" lnSpcReduction="20000"/>
          </a:bodyPr>
          <a:lstStyle/>
          <a:p>
            <a:r>
              <a:rPr lang="en-US" sz="2286" dirty="0" err="1" smtClean="0"/>
              <a:t>Piret</a:t>
            </a:r>
            <a:r>
              <a:rPr lang="en-US" sz="2286" dirty="0" smtClean="0"/>
              <a:t> </a:t>
            </a:r>
            <a:r>
              <a:rPr lang="en-US" sz="2286" dirty="0" err="1" smtClean="0"/>
              <a:t>Väinmaa</a:t>
            </a:r>
            <a:r>
              <a:rPr lang="en-US" sz="2286" dirty="0" smtClean="0"/>
              <a:t>, </a:t>
            </a:r>
            <a:r>
              <a:rPr lang="en-US" sz="2286" i="1" dirty="0" smtClean="0"/>
              <a:t>Estonian Chamber Music </a:t>
            </a:r>
            <a:r>
              <a:rPr lang="en-US" sz="2286" i="1" dirty="0" err="1" smtClean="0"/>
              <a:t>Teacher´s</a:t>
            </a:r>
            <a:r>
              <a:rPr lang="en-US" sz="2286" i="1" dirty="0" smtClean="0"/>
              <a:t> association In </a:t>
            </a:r>
            <a:r>
              <a:rPr lang="en-US" sz="2286" i="1" dirty="0" err="1" smtClean="0"/>
              <a:t>Corpore</a:t>
            </a:r>
            <a:r>
              <a:rPr lang="en-US" sz="2286" i="1" dirty="0" smtClean="0"/>
              <a:t>, Tallinn: Chamber Music of Estonian Composer Eduard </a:t>
            </a:r>
            <a:r>
              <a:rPr lang="en-US" sz="2286" i="1" dirty="0" err="1" smtClean="0"/>
              <a:t>Tubin</a:t>
            </a:r>
            <a:r>
              <a:rPr lang="en-US" sz="2286" i="1" dirty="0" smtClean="0"/>
              <a:t> (1905-1982)</a:t>
            </a:r>
            <a:r>
              <a:rPr lang="en-US" sz="2286" i="1" dirty="0" smtClean="0"/>
              <a:t> </a:t>
            </a:r>
          </a:p>
          <a:p>
            <a:pPr>
              <a:buNone/>
            </a:pPr>
            <a:endParaRPr lang="en-US" sz="941" i="1" dirty="0" smtClean="0"/>
          </a:p>
          <a:p>
            <a:r>
              <a:rPr lang="en-US" sz="2286" dirty="0" smtClean="0"/>
              <a:t>Evan Rothstein, </a:t>
            </a:r>
            <a:r>
              <a:rPr lang="en-US" sz="2286" i="1" dirty="0" smtClean="0"/>
              <a:t>Guildhall School of </a:t>
            </a:r>
            <a:r>
              <a:rPr lang="en-US" sz="2286" i="1" dirty="0" err="1" smtClean="0"/>
              <a:t>Music&amp;Drama</a:t>
            </a:r>
            <a:r>
              <a:rPr lang="en-US" sz="2286" i="1" dirty="0" smtClean="0"/>
              <a:t> London</a:t>
            </a:r>
            <a:r>
              <a:rPr lang="en-US" sz="2286" i="1" dirty="0" smtClean="0"/>
              <a:t> </a:t>
            </a:r>
          </a:p>
          <a:p>
            <a:pPr>
              <a:buNone/>
            </a:pPr>
            <a:endParaRPr lang="en-US" sz="1032" i="1" dirty="0" smtClean="0"/>
          </a:p>
          <a:p>
            <a:r>
              <a:rPr lang="en-US" sz="2286" dirty="0" smtClean="0"/>
              <a:t>Alexander </a:t>
            </a:r>
            <a:r>
              <a:rPr lang="en-US" sz="2286" dirty="0" err="1" smtClean="0"/>
              <a:t>Bonduryansky</a:t>
            </a:r>
            <a:r>
              <a:rPr lang="en-US" sz="2286" dirty="0" smtClean="0"/>
              <a:t>, </a:t>
            </a:r>
            <a:r>
              <a:rPr lang="en-US" sz="2286" i="1" dirty="0" smtClean="0"/>
              <a:t>Chamber Music Association of the International Union of Musicians, Moscow: Chamber Music teaching in Russia</a:t>
            </a:r>
            <a:r>
              <a:rPr lang="en-US" sz="2286" i="1" dirty="0" smtClean="0"/>
              <a:t> </a:t>
            </a:r>
          </a:p>
          <a:p>
            <a:pPr>
              <a:buNone/>
            </a:pPr>
            <a:endParaRPr lang="en-US" sz="1032" i="1" dirty="0" smtClean="0"/>
          </a:p>
          <a:p>
            <a:r>
              <a:rPr lang="en-US" sz="2286" dirty="0" err="1" smtClean="0"/>
              <a:t>Matti</a:t>
            </a:r>
            <a:r>
              <a:rPr lang="en-US" sz="2286" dirty="0" smtClean="0"/>
              <a:t> </a:t>
            </a:r>
            <a:r>
              <a:rPr lang="en-US" sz="2286" dirty="0" err="1" smtClean="0"/>
              <a:t>Makkonen</a:t>
            </a:r>
            <a:r>
              <a:rPr lang="en-US" sz="2286" dirty="0" smtClean="0"/>
              <a:t>, </a:t>
            </a:r>
            <a:r>
              <a:rPr lang="en-US" sz="2286" i="1" dirty="0" err="1" smtClean="0"/>
              <a:t>Savonlinna</a:t>
            </a:r>
            <a:r>
              <a:rPr lang="en-US" sz="2286" i="1" dirty="0" smtClean="0"/>
              <a:t> Music </a:t>
            </a:r>
            <a:r>
              <a:rPr lang="en-US" sz="2286" i="1" dirty="0" smtClean="0"/>
              <a:t>Academy</a:t>
            </a:r>
          </a:p>
          <a:p>
            <a:pPr>
              <a:buNone/>
            </a:pPr>
            <a:endParaRPr lang="en-US" sz="1032" i="1" dirty="0" smtClean="0"/>
          </a:p>
          <a:p>
            <a:r>
              <a:rPr lang="en-US" sz="2286" dirty="0" smtClean="0"/>
              <a:t>Michael </a:t>
            </a:r>
            <a:r>
              <a:rPr lang="en-US" sz="2286" dirty="0" err="1" smtClean="0"/>
              <a:t>Tsalka</a:t>
            </a:r>
            <a:r>
              <a:rPr lang="en-US" sz="2286" i="1" dirty="0" smtClean="0"/>
              <a:t>, </a:t>
            </a:r>
            <a:r>
              <a:rPr lang="en-US" sz="2286" i="1" dirty="0" err="1" smtClean="0"/>
              <a:t>Lilla</a:t>
            </a:r>
            <a:r>
              <a:rPr lang="en-US" sz="2286" i="1" dirty="0" smtClean="0"/>
              <a:t> </a:t>
            </a:r>
            <a:r>
              <a:rPr lang="en-US" sz="2286" i="1" dirty="0" err="1" smtClean="0"/>
              <a:t>Akademien</a:t>
            </a:r>
            <a:r>
              <a:rPr lang="en-US" sz="2286" i="1" dirty="0" smtClean="0"/>
              <a:t> Stockholm</a:t>
            </a:r>
            <a:r>
              <a:rPr lang="en-US" sz="2286" i="1" dirty="0" smtClean="0"/>
              <a:t> </a:t>
            </a:r>
          </a:p>
          <a:p>
            <a:pPr>
              <a:buNone/>
            </a:pPr>
            <a:endParaRPr lang="en-US" sz="1032" i="1" dirty="0" smtClean="0"/>
          </a:p>
          <a:p>
            <a:r>
              <a:rPr lang="en-US" sz="2286" dirty="0" smtClean="0"/>
              <a:t>Jose Manuel Gil de Galvez, </a:t>
            </a:r>
            <a:r>
              <a:rPr lang="en-US" sz="2286" i="1" dirty="0" smtClean="0"/>
              <a:t>Concerto Malaga- </a:t>
            </a:r>
            <a:r>
              <a:rPr lang="en-US" sz="2286" i="1" dirty="0" err="1" smtClean="0"/>
              <a:t>Fundation</a:t>
            </a:r>
            <a:r>
              <a:rPr lang="en-US" sz="2286" i="1" dirty="0" smtClean="0"/>
              <a:t> Hispania </a:t>
            </a:r>
            <a:r>
              <a:rPr lang="en-US" sz="2286" i="1" dirty="0" err="1" smtClean="0"/>
              <a:t>Musica</a:t>
            </a:r>
            <a:r>
              <a:rPr lang="en-US" sz="2286" i="1" dirty="0" smtClean="0"/>
              <a:t> </a:t>
            </a:r>
          </a:p>
          <a:p>
            <a:pPr>
              <a:buNone/>
            </a:pPr>
            <a:endParaRPr lang="en-US" sz="1032" i="1" dirty="0" smtClean="0"/>
          </a:p>
          <a:p>
            <a:r>
              <a:rPr lang="en-US" sz="2286" dirty="0" err="1" smtClean="0"/>
              <a:t>Yiannis</a:t>
            </a:r>
            <a:r>
              <a:rPr lang="en-US" sz="2286" dirty="0" smtClean="0"/>
              <a:t> </a:t>
            </a:r>
            <a:r>
              <a:rPr lang="en-US" sz="2286" dirty="0" err="1" smtClean="0"/>
              <a:t>Miralis</a:t>
            </a:r>
            <a:r>
              <a:rPr lang="en-US" sz="2286" dirty="0" smtClean="0"/>
              <a:t>, </a:t>
            </a:r>
            <a:r>
              <a:rPr lang="en-US" sz="2286" i="1" dirty="0" smtClean="0"/>
              <a:t>European University Cyprus</a:t>
            </a:r>
            <a:r>
              <a:rPr lang="en-US" sz="2286" i="1" dirty="0" smtClean="0"/>
              <a:t> </a:t>
            </a:r>
          </a:p>
          <a:p>
            <a:pPr>
              <a:buNone/>
            </a:pPr>
            <a:endParaRPr lang="en-US" sz="1032" i="1" dirty="0" smtClean="0"/>
          </a:p>
          <a:p>
            <a:r>
              <a:rPr lang="en-US" sz="2286" dirty="0" err="1" smtClean="0"/>
              <a:t>Dinara</a:t>
            </a:r>
            <a:r>
              <a:rPr lang="en-US" sz="2286" dirty="0" smtClean="0"/>
              <a:t> </a:t>
            </a:r>
            <a:r>
              <a:rPr lang="en-US" sz="2286" dirty="0" err="1" smtClean="0"/>
              <a:t>Galeeva</a:t>
            </a:r>
            <a:r>
              <a:rPr lang="en-US" sz="2286" dirty="0" smtClean="0"/>
              <a:t>, </a:t>
            </a:r>
            <a:r>
              <a:rPr lang="en-US" sz="2286" i="1" dirty="0" smtClean="0"/>
              <a:t>Kazan State conservatoire: Ensemble Repertoire for Music College</a:t>
            </a:r>
            <a:r>
              <a:rPr lang="en-US" sz="2286" i="1" dirty="0" smtClean="0"/>
              <a:t> </a:t>
            </a:r>
          </a:p>
          <a:p>
            <a:pPr>
              <a:buNone/>
            </a:pPr>
            <a:endParaRPr lang="en-US" sz="1143" i="1" dirty="0" smtClean="0"/>
          </a:p>
          <a:p>
            <a:r>
              <a:rPr lang="en-US" sz="2286" dirty="0" smtClean="0"/>
              <a:t>Roberto </a:t>
            </a:r>
            <a:r>
              <a:rPr lang="en-US" sz="2286" dirty="0" err="1" smtClean="0"/>
              <a:t>Galletto</a:t>
            </a:r>
            <a:r>
              <a:rPr lang="en-US" sz="2286" dirty="0" smtClean="0"/>
              <a:t>, </a:t>
            </a:r>
            <a:r>
              <a:rPr lang="en-US" sz="2286" i="1" dirty="0" err="1" smtClean="0"/>
              <a:t>Conservatorio</a:t>
            </a:r>
            <a:r>
              <a:rPr lang="en-US" sz="2286" i="1" dirty="0" smtClean="0"/>
              <a:t> </a:t>
            </a:r>
            <a:r>
              <a:rPr lang="en-US" sz="2286" i="1" dirty="0" smtClean="0"/>
              <a:t>"Santa Cecilia", </a:t>
            </a:r>
            <a:r>
              <a:rPr lang="en-US" sz="2286" i="1" dirty="0" smtClean="0"/>
              <a:t>Rome</a:t>
            </a:r>
          </a:p>
          <a:p>
            <a:pPr>
              <a:buNone/>
            </a:pPr>
            <a:endParaRPr lang="en-US" sz="1143" i="1" dirty="0" smtClean="0"/>
          </a:p>
          <a:p>
            <a:r>
              <a:rPr lang="en-US" sz="2286" dirty="0" err="1" smtClean="0"/>
              <a:t>Petras</a:t>
            </a:r>
            <a:r>
              <a:rPr lang="en-US" sz="2286" dirty="0" smtClean="0"/>
              <a:t> </a:t>
            </a:r>
            <a:r>
              <a:rPr lang="en-US" sz="2286" dirty="0" err="1" smtClean="0"/>
              <a:t>Kunca</a:t>
            </a:r>
            <a:r>
              <a:rPr lang="en-US" sz="2286" dirty="0" smtClean="0"/>
              <a:t>, </a:t>
            </a:r>
            <a:r>
              <a:rPr lang="en-US" sz="2286" i="1" dirty="0" smtClean="0"/>
              <a:t>Lithuanian </a:t>
            </a:r>
            <a:r>
              <a:rPr lang="en-US" sz="2286" i="1" dirty="0" err="1" smtClean="0"/>
              <a:t>Musician´s</a:t>
            </a:r>
            <a:r>
              <a:rPr lang="en-US" sz="2286" i="1" dirty="0" smtClean="0"/>
              <a:t> Union</a:t>
            </a:r>
            <a:r>
              <a:rPr lang="en-US" sz="2286" i="1" dirty="0" smtClean="0"/>
              <a:t> </a:t>
            </a:r>
          </a:p>
          <a:p>
            <a:pPr>
              <a:buNone/>
            </a:pPr>
            <a:endParaRPr lang="en-US" sz="1143" i="1" dirty="0" smtClean="0"/>
          </a:p>
          <a:p>
            <a:r>
              <a:rPr lang="en-US" sz="2286" dirty="0" smtClean="0"/>
              <a:t>Juan Pablo </a:t>
            </a:r>
            <a:r>
              <a:rPr lang="en-US" sz="2286" dirty="0" err="1" smtClean="0"/>
              <a:t>Gamarro</a:t>
            </a:r>
            <a:r>
              <a:rPr lang="en-US" sz="2286" dirty="0" smtClean="0"/>
              <a:t> </a:t>
            </a:r>
            <a:r>
              <a:rPr lang="en-US" sz="2286" dirty="0" err="1" smtClean="0"/>
              <a:t>Martinéz</a:t>
            </a:r>
            <a:r>
              <a:rPr lang="en-US" sz="2286" dirty="0" smtClean="0"/>
              <a:t>, </a:t>
            </a:r>
            <a:r>
              <a:rPr lang="en-US" sz="2286" i="1" dirty="0" smtClean="0"/>
              <a:t>Concerto Malaga- </a:t>
            </a:r>
            <a:r>
              <a:rPr lang="en-US" sz="2286" i="1" dirty="0" err="1" smtClean="0"/>
              <a:t>Fundation</a:t>
            </a:r>
            <a:r>
              <a:rPr lang="en-US" sz="2286" i="1" dirty="0" smtClean="0"/>
              <a:t> Hispania </a:t>
            </a:r>
            <a:r>
              <a:rPr lang="en-US" sz="2286" i="1" dirty="0" err="1" smtClean="0"/>
              <a:t>Musica</a:t>
            </a:r>
            <a:r>
              <a:rPr lang="en-US" sz="2286" i="1" dirty="0" smtClean="0"/>
              <a:t> 	</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Members Forum Cremona</a:t>
            </a:r>
            <a:endParaRPr lang="en-US" sz="3600" dirty="0"/>
          </a:p>
        </p:txBody>
      </p:sp>
      <p:sp>
        <p:nvSpPr>
          <p:cNvPr id="3" name="Content Placeholder 2"/>
          <p:cNvSpPr>
            <a:spLocks noGrp="1"/>
          </p:cNvSpPr>
          <p:nvPr>
            <p:ph idx="1"/>
          </p:nvPr>
        </p:nvSpPr>
        <p:spPr/>
        <p:txBody>
          <a:bodyPr numCol="2">
            <a:normAutofit fontScale="47500" lnSpcReduction="20000"/>
          </a:bodyPr>
          <a:lstStyle/>
          <a:p>
            <a:r>
              <a:rPr lang="fr-FR" sz="2947" b="1" dirty="0" smtClean="0"/>
              <a:t>Simone </a:t>
            </a:r>
            <a:r>
              <a:rPr lang="fr-FR" sz="2947" b="1" dirty="0" err="1" smtClean="0"/>
              <a:t>Gramaglia</a:t>
            </a:r>
            <a:r>
              <a:rPr lang="fr-FR" sz="2947" b="1" dirty="0" smtClean="0"/>
              <a:t>, Quartetto di Cremona</a:t>
            </a:r>
            <a:endParaRPr lang="en-US" sz="2947" dirty="0" smtClean="0"/>
          </a:p>
          <a:p>
            <a:pPr>
              <a:buNone/>
            </a:pPr>
            <a:r>
              <a:rPr lang="en-US" sz="2947" i="1" dirty="0" smtClean="0"/>
              <a:t>	The Italian situation of chamber music and in particular of the string quartet: pedagogy and concert performances</a:t>
            </a:r>
            <a:endParaRPr lang="en-US" sz="2947" dirty="0" smtClean="0"/>
          </a:p>
          <a:p>
            <a:pPr>
              <a:buNone/>
            </a:pPr>
            <a:r>
              <a:rPr lang="en-US" sz="2947" dirty="0" smtClean="0"/>
              <a:t> </a:t>
            </a:r>
          </a:p>
          <a:p>
            <a:r>
              <a:rPr lang="fr-FR" sz="2947" b="1" dirty="0" err="1" smtClean="0"/>
              <a:t>Dalia</a:t>
            </a:r>
            <a:r>
              <a:rPr lang="fr-FR" sz="2947" b="1" dirty="0" smtClean="0"/>
              <a:t> </a:t>
            </a:r>
            <a:r>
              <a:rPr lang="fr-FR" sz="2947" b="1" dirty="0" err="1" smtClean="0"/>
              <a:t>Balsyte</a:t>
            </a:r>
            <a:r>
              <a:rPr lang="fr-FR" sz="2947" b="1" dirty="0" smtClean="0"/>
              <a:t>, </a:t>
            </a:r>
            <a:r>
              <a:rPr lang="fr-FR" sz="2947" b="1" dirty="0" err="1" smtClean="0"/>
              <a:t>Lithuanian</a:t>
            </a:r>
            <a:r>
              <a:rPr lang="fr-FR" sz="2947" b="1" dirty="0" smtClean="0"/>
              <a:t> </a:t>
            </a:r>
            <a:r>
              <a:rPr lang="fr-FR" sz="2947" b="1" dirty="0" err="1" smtClean="0"/>
              <a:t>Academy</a:t>
            </a:r>
            <a:r>
              <a:rPr lang="fr-FR" sz="2947" b="1" dirty="0" smtClean="0"/>
              <a:t> of Music and </a:t>
            </a:r>
            <a:r>
              <a:rPr lang="fr-FR" sz="2947" b="1" dirty="0" err="1" smtClean="0"/>
              <a:t>Theatre</a:t>
            </a:r>
            <a:endParaRPr lang="en-US" sz="2947" dirty="0" smtClean="0"/>
          </a:p>
          <a:p>
            <a:pPr>
              <a:buNone/>
            </a:pPr>
            <a:r>
              <a:rPr lang="en-US" sz="2947" i="1" dirty="0" smtClean="0"/>
              <a:t>	The history of the International student chamber music festival and Festival Vilnius 2014</a:t>
            </a:r>
            <a:endParaRPr lang="en-US" sz="2947" dirty="0" smtClean="0"/>
          </a:p>
          <a:p>
            <a:endParaRPr lang="en-US" sz="2947" dirty="0" smtClean="0"/>
          </a:p>
          <a:p>
            <a:r>
              <a:rPr lang="fr-FR" sz="2947" b="1" dirty="0" smtClean="0"/>
              <a:t>Paulo Pacheco, Music </a:t>
            </a:r>
            <a:r>
              <a:rPr lang="fr-FR" sz="2947" b="1" dirty="0" err="1" smtClean="0"/>
              <a:t>Academy</a:t>
            </a:r>
            <a:r>
              <a:rPr lang="fr-FR" sz="2947" b="1" dirty="0" smtClean="0"/>
              <a:t> of </a:t>
            </a:r>
            <a:r>
              <a:rPr lang="fr-FR" sz="2947" b="1" dirty="0" err="1" smtClean="0"/>
              <a:t>Lisbon</a:t>
            </a:r>
            <a:r>
              <a:rPr lang="fr-FR" sz="2947" b="1" dirty="0" smtClean="0"/>
              <a:t>, Superior </a:t>
            </a:r>
            <a:r>
              <a:rPr lang="fr-FR" sz="2947" b="1" dirty="0" err="1" smtClean="0"/>
              <a:t>School</a:t>
            </a:r>
            <a:r>
              <a:rPr lang="fr-FR" sz="2947" b="1" dirty="0" smtClean="0"/>
              <a:t> of Music of </a:t>
            </a:r>
            <a:r>
              <a:rPr lang="fr-FR" sz="2947" b="1" dirty="0" err="1" smtClean="0"/>
              <a:t>Lisbon</a:t>
            </a:r>
            <a:endParaRPr lang="en-US" sz="2947" dirty="0" smtClean="0"/>
          </a:p>
          <a:p>
            <a:pPr>
              <a:buNone/>
            </a:pPr>
            <a:r>
              <a:rPr lang="fr-FR" sz="2947" b="1" dirty="0" smtClean="0"/>
              <a:t> </a:t>
            </a:r>
            <a:endParaRPr lang="en-US" sz="2947" dirty="0" smtClean="0"/>
          </a:p>
          <a:p>
            <a:r>
              <a:rPr lang="fr-FR" sz="2947" b="1" dirty="0" err="1" smtClean="0"/>
              <a:t>Piret</a:t>
            </a:r>
            <a:r>
              <a:rPr lang="fr-FR" sz="2947" b="1" dirty="0" smtClean="0"/>
              <a:t> </a:t>
            </a:r>
            <a:r>
              <a:rPr lang="fr-FR" sz="2947" b="1" dirty="0" err="1" smtClean="0"/>
              <a:t>Vaïnmaa</a:t>
            </a:r>
            <a:r>
              <a:rPr lang="fr-FR" sz="2947" b="1" dirty="0" smtClean="0"/>
              <a:t>, Jana </a:t>
            </a:r>
            <a:r>
              <a:rPr lang="fr-FR" sz="2947" b="1" dirty="0" err="1" smtClean="0"/>
              <a:t>Peäske</a:t>
            </a:r>
            <a:r>
              <a:rPr lang="fr-FR" sz="2947" b="1" dirty="0" smtClean="0"/>
              <a:t>, </a:t>
            </a:r>
            <a:r>
              <a:rPr lang="fr-FR" sz="2947" b="1" dirty="0" err="1" smtClean="0"/>
              <a:t>Estonian</a:t>
            </a:r>
            <a:r>
              <a:rPr lang="fr-FR" sz="2947" b="1" dirty="0" smtClean="0"/>
              <a:t> </a:t>
            </a:r>
            <a:r>
              <a:rPr lang="fr-FR" sz="2947" b="1" dirty="0" err="1" smtClean="0"/>
              <a:t>Chamber</a:t>
            </a:r>
            <a:r>
              <a:rPr lang="fr-FR" sz="2947" b="1" dirty="0" smtClean="0"/>
              <a:t> Music </a:t>
            </a:r>
            <a:r>
              <a:rPr lang="fr-FR" sz="2947" b="1" dirty="0" err="1" smtClean="0"/>
              <a:t>Teachers</a:t>
            </a:r>
            <a:r>
              <a:rPr lang="fr-FR" sz="2947" b="1" dirty="0" smtClean="0"/>
              <a:t>’ Association</a:t>
            </a:r>
            <a:endParaRPr lang="en-US" sz="2947" dirty="0" smtClean="0"/>
          </a:p>
          <a:p>
            <a:pPr>
              <a:buNone/>
            </a:pPr>
            <a:r>
              <a:rPr lang="en-US" sz="2947" i="1" dirty="0" smtClean="0"/>
              <a:t>	The International Youth Chamber Music Festival "In </a:t>
            </a:r>
            <a:r>
              <a:rPr lang="en-US" sz="2947" i="1" dirty="0" err="1" smtClean="0"/>
              <a:t>Corpore</a:t>
            </a:r>
            <a:r>
              <a:rPr lang="en-US" sz="2947" i="1" dirty="0" smtClean="0"/>
              <a:t>"  - Tallinn, Estonia</a:t>
            </a:r>
            <a:endParaRPr lang="en-US" sz="2947" dirty="0" smtClean="0"/>
          </a:p>
          <a:p>
            <a:endParaRPr lang="en-US" sz="2947" dirty="0" smtClean="0"/>
          </a:p>
          <a:p>
            <a:r>
              <a:rPr lang="fr-FR" sz="2947" b="1" dirty="0" smtClean="0"/>
              <a:t>Carmen Mayo, </a:t>
            </a:r>
            <a:r>
              <a:rPr lang="fr-FR" sz="2947" b="1" dirty="0" err="1" smtClean="0"/>
              <a:t>Conservatorio</a:t>
            </a:r>
            <a:r>
              <a:rPr lang="fr-FR" sz="2947" b="1" dirty="0" smtClean="0"/>
              <a:t> Superior de Valencia</a:t>
            </a:r>
            <a:endParaRPr lang="en-US" sz="2947" dirty="0" smtClean="0"/>
          </a:p>
          <a:p>
            <a:pPr>
              <a:buNone/>
            </a:pPr>
            <a:r>
              <a:rPr lang="en-US" sz="2947" i="1" dirty="0" smtClean="0"/>
              <a:t>	</a:t>
            </a:r>
            <a:r>
              <a:rPr lang="en-US" sz="2947" i="1" dirty="0" err="1" smtClean="0"/>
              <a:t>Fundación</a:t>
            </a:r>
            <a:r>
              <a:rPr lang="en-US" sz="2947" i="1" dirty="0" smtClean="0"/>
              <a:t> </a:t>
            </a:r>
            <a:r>
              <a:rPr lang="en-US" sz="2947" i="1" dirty="0" err="1" smtClean="0"/>
              <a:t>Monteleón</a:t>
            </a:r>
            <a:r>
              <a:rPr lang="en-US" sz="2947" i="1" dirty="0" smtClean="0"/>
              <a:t> Chamber Music Festival: An opportunity for young ensembles.</a:t>
            </a:r>
            <a:endParaRPr lang="en-US" sz="2947" dirty="0" smtClean="0"/>
          </a:p>
          <a:p>
            <a:r>
              <a:rPr lang="fr-FR" sz="2947" b="1" dirty="0" err="1" smtClean="0"/>
              <a:t>Daiva</a:t>
            </a:r>
            <a:r>
              <a:rPr lang="fr-FR" sz="2947" b="1" dirty="0" smtClean="0"/>
              <a:t> </a:t>
            </a:r>
            <a:r>
              <a:rPr lang="fr-FR" sz="2947" b="1" dirty="0" err="1" smtClean="0"/>
              <a:t>Stulgyte-Povilaitiene</a:t>
            </a:r>
            <a:r>
              <a:rPr lang="fr-FR" sz="2947" b="1" dirty="0" smtClean="0"/>
              <a:t>, Kaunas </a:t>
            </a:r>
            <a:r>
              <a:rPr lang="fr-FR" sz="2947" b="1" dirty="0" err="1" smtClean="0"/>
              <a:t>Juozas</a:t>
            </a:r>
            <a:r>
              <a:rPr lang="fr-FR" sz="2947" b="1" dirty="0" smtClean="0"/>
              <a:t> </a:t>
            </a:r>
            <a:r>
              <a:rPr lang="fr-FR" sz="2947" b="1" dirty="0" err="1" smtClean="0"/>
              <a:t>Naujalis</a:t>
            </a:r>
            <a:r>
              <a:rPr lang="fr-FR" sz="2947" b="1" dirty="0" smtClean="0"/>
              <a:t> Music Gymnasium</a:t>
            </a:r>
            <a:endParaRPr lang="en-US" sz="2947" dirty="0" smtClean="0"/>
          </a:p>
          <a:p>
            <a:r>
              <a:rPr lang="en-US" sz="2947" i="1" dirty="0" err="1" smtClean="0"/>
              <a:t>Juozas</a:t>
            </a:r>
            <a:r>
              <a:rPr lang="en-US" sz="2947" i="1" dirty="0" smtClean="0"/>
              <a:t> </a:t>
            </a:r>
            <a:r>
              <a:rPr lang="en-US" sz="2947" i="1" dirty="0" err="1" smtClean="0"/>
              <a:t>Naujalis</a:t>
            </a:r>
            <a:r>
              <a:rPr lang="en-US" sz="2947" i="1" dirty="0" smtClean="0"/>
              <a:t> Music Gymnasium: Past, Present and Future</a:t>
            </a:r>
            <a:endParaRPr lang="en-US" sz="2947" dirty="0" smtClean="0"/>
          </a:p>
          <a:p>
            <a:endParaRPr lang="en-US" sz="2947" dirty="0" smtClean="0"/>
          </a:p>
          <a:p>
            <a:r>
              <a:rPr lang="fr-FR" sz="2947" b="1" dirty="0" err="1" smtClean="0"/>
              <a:t>Marje</a:t>
            </a:r>
            <a:r>
              <a:rPr lang="fr-FR" sz="2947" b="1" dirty="0" smtClean="0"/>
              <a:t> </a:t>
            </a:r>
            <a:r>
              <a:rPr lang="fr-FR" sz="2947" b="1" dirty="0" err="1" smtClean="0"/>
              <a:t>Lohuaru</a:t>
            </a:r>
            <a:r>
              <a:rPr lang="fr-FR" sz="2947" b="1" dirty="0" smtClean="0"/>
              <a:t>, </a:t>
            </a:r>
            <a:r>
              <a:rPr lang="fr-FR" sz="2947" b="1" dirty="0" err="1" smtClean="0"/>
              <a:t>Estonian</a:t>
            </a:r>
            <a:r>
              <a:rPr lang="fr-FR" sz="2947" b="1" dirty="0" smtClean="0"/>
              <a:t> </a:t>
            </a:r>
            <a:r>
              <a:rPr lang="fr-FR" sz="2947" b="1" dirty="0" err="1" smtClean="0"/>
              <a:t>Academy</a:t>
            </a:r>
            <a:r>
              <a:rPr lang="fr-FR" sz="2947" b="1" dirty="0" smtClean="0"/>
              <a:t> of Music, </a:t>
            </a:r>
            <a:r>
              <a:rPr lang="fr-FR" sz="2947" b="1" dirty="0" err="1" smtClean="0"/>
              <a:t>Estonian</a:t>
            </a:r>
            <a:r>
              <a:rPr lang="fr-FR" sz="2947" b="1" dirty="0" smtClean="0"/>
              <a:t> Music </a:t>
            </a:r>
            <a:r>
              <a:rPr lang="fr-FR" sz="2947" b="1" dirty="0" err="1" smtClean="0"/>
              <a:t>Development</a:t>
            </a:r>
            <a:r>
              <a:rPr lang="fr-FR" sz="2947" b="1" dirty="0" smtClean="0"/>
              <a:t> Center</a:t>
            </a:r>
            <a:endParaRPr lang="en-US" sz="2947" dirty="0" smtClean="0"/>
          </a:p>
          <a:p>
            <a:r>
              <a:rPr lang="en-US" sz="2947" i="1" dirty="0" smtClean="0"/>
              <a:t>Changes in the Concept of ‘</a:t>
            </a:r>
            <a:r>
              <a:rPr lang="en-US" sz="2947" i="1" dirty="0" err="1" smtClean="0"/>
              <a:t>Chamberness</a:t>
            </a:r>
            <a:r>
              <a:rPr lang="en-US" sz="2947" i="1" dirty="0" smtClean="0"/>
              <a:t>’: Examples of New Estonian Chamber Music</a:t>
            </a:r>
            <a:endParaRPr lang="en-US" sz="2947" dirty="0" smtClean="0"/>
          </a:p>
          <a:p>
            <a:endParaRPr lang="en-US" sz="2947" dirty="0" smtClean="0"/>
          </a:p>
          <a:p>
            <a:r>
              <a:rPr lang="fr-FR" sz="2947" b="1" dirty="0" err="1" smtClean="0"/>
              <a:t>Gunta</a:t>
            </a:r>
            <a:r>
              <a:rPr lang="fr-FR" sz="2947" b="1" dirty="0" smtClean="0"/>
              <a:t> </a:t>
            </a:r>
            <a:r>
              <a:rPr lang="fr-FR" sz="2947" b="1" dirty="0" err="1" smtClean="0"/>
              <a:t>Sproge</a:t>
            </a:r>
            <a:r>
              <a:rPr lang="fr-FR" sz="2947" b="1" dirty="0" smtClean="0"/>
              <a:t>, </a:t>
            </a:r>
            <a:r>
              <a:rPr lang="en-US" sz="2947" b="1" dirty="0" err="1" smtClean="0"/>
              <a:t>Jāzeps</a:t>
            </a:r>
            <a:r>
              <a:rPr lang="en-US" sz="2947" b="1" dirty="0" smtClean="0"/>
              <a:t> </a:t>
            </a:r>
            <a:r>
              <a:rPr lang="en-US" sz="2947" b="1" dirty="0" err="1" smtClean="0"/>
              <a:t>Vītols</a:t>
            </a:r>
            <a:r>
              <a:rPr lang="en-US" sz="2947" b="1" dirty="0" smtClean="0"/>
              <a:t> </a:t>
            </a:r>
            <a:r>
              <a:rPr lang="fr-FR" sz="2947" b="1" dirty="0" err="1" smtClean="0"/>
              <a:t>Latvian</a:t>
            </a:r>
            <a:r>
              <a:rPr lang="fr-FR" sz="2947" b="1" dirty="0" smtClean="0"/>
              <a:t> </a:t>
            </a:r>
            <a:r>
              <a:rPr lang="fr-FR" sz="2947" b="1" dirty="0" err="1" smtClean="0"/>
              <a:t>Academy</a:t>
            </a:r>
            <a:r>
              <a:rPr lang="fr-FR" sz="2947" b="1" dirty="0" smtClean="0"/>
              <a:t> of Music</a:t>
            </a:r>
            <a:endParaRPr lang="en-US" sz="2947" dirty="0" smtClean="0"/>
          </a:p>
          <a:p>
            <a:r>
              <a:rPr lang="en-US" sz="2947" i="1" dirty="0" smtClean="0"/>
              <a:t>Academic Innovations - Joint Chamber Ensemble Master's at </a:t>
            </a:r>
            <a:r>
              <a:rPr lang="en-US" sz="2947" i="1" dirty="0" err="1" smtClean="0"/>
              <a:t>Jāzeps</a:t>
            </a:r>
            <a:r>
              <a:rPr lang="en-US" sz="2947" i="1" dirty="0" smtClean="0"/>
              <a:t> </a:t>
            </a:r>
            <a:r>
              <a:rPr lang="en-US" sz="2947" i="1" dirty="0" err="1" smtClean="0"/>
              <a:t>Vītols</a:t>
            </a:r>
            <a:r>
              <a:rPr lang="en-US" sz="2947" i="1" dirty="0" smtClean="0"/>
              <a:t> Latvian Academy of Music</a:t>
            </a:r>
            <a:endParaRPr lang="en-US" sz="2947" dirty="0" smtClean="0"/>
          </a:p>
          <a:p>
            <a:endParaRPr lang="en-US" sz="2947" dirty="0" smtClean="0"/>
          </a:p>
          <a:p>
            <a:r>
              <a:rPr lang="fr-FR" sz="2947" b="1" dirty="0" err="1" smtClean="0"/>
              <a:t>Petras</a:t>
            </a:r>
            <a:r>
              <a:rPr lang="fr-FR" sz="2947" b="1" dirty="0" smtClean="0"/>
              <a:t> </a:t>
            </a:r>
            <a:r>
              <a:rPr lang="fr-FR" sz="2947" b="1" dirty="0" err="1" smtClean="0"/>
              <a:t>Kunca</a:t>
            </a:r>
            <a:r>
              <a:rPr lang="fr-FR" sz="2947" b="1" dirty="0" smtClean="0"/>
              <a:t>, </a:t>
            </a:r>
            <a:r>
              <a:rPr lang="fr-FR" sz="2947" b="1" dirty="0" err="1" smtClean="0"/>
              <a:t>Lithuanian</a:t>
            </a:r>
            <a:r>
              <a:rPr lang="fr-FR" sz="2947" b="1" dirty="0" smtClean="0"/>
              <a:t> </a:t>
            </a:r>
            <a:r>
              <a:rPr lang="fr-FR" sz="2947" b="1" dirty="0" err="1" smtClean="0"/>
              <a:t>Musicians</a:t>
            </a:r>
            <a:r>
              <a:rPr lang="fr-FR" sz="2947" b="1" dirty="0" smtClean="0"/>
              <a:t>’ Union and </a:t>
            </a:r>
            <a:r>
              <a:rPr lang="fr-FR" sz="2947" b="1" dirty="0" err="1" smtClean="0"/>
              <a:t>Lithuanian</a:t>
            </a:r>
            <a:r>
              <a:rPr lang="fr-FR" sz="2947" b="1" dirty="0" smtClean="0"/>
              <a:t> </a:t>
            </a:r>
            <a:r>
              <a:rPr lang="fr-FR" sz="2947" b="1" dirty="0" err="1" smtClean="0"/>
              <a:t>Academy</a:t>
            </a:r>
            <a:r>
              <a:rPr lang="fr-FR" sz="2947" b="1" dirty="0" smtClean="0"/>
              <a:t> of Music and </a:t>
            </a:r>
            <a:r>
              <a:rPr lang="fr-FR" sz="2947" b="1" dirty="0" err="1" smtClean="0"/>
              <a:t>Theatre</a:t>
            </a:r>
            <a:endParaRPr lang="en-US" sz="2947"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Members Forum Dublin</a:t>
            </a:r>
            <a:endParaRPr lang="en-US" dirty="0"/>
          </a:p>
        </p:txBody>
      </p:sp>
      <p:sp>
        <p:nvSpPr>
          <p:cNvPr id="3" name="Content Placeholder 2"/>
          <p:cNvSpPr>
            <a:spLocks noGrp="1"/>
          </p:cNvSpPr>
          <p:nvPr>
            <p:ph idx="1"/>
          </p:nvPr>
        </p:nvSpPr>
        <p:spPr/>
        <p:txBody>
          <a:bodyPr numCol="2">
            <a:normAutofit fontScale="40000" lnSpcReduction="20000"/>
          </a:bodyPr>
          <a:lstStyle/>
          <a:p>
            <a:r>
              <a:rPr lang="en-US" b="1" dirty="0" err="1" smtClean="0"/>
              <a:t>Katariina</a:t>
            </a:r>
            <a:r>
              <a:rPr lang="en-US" b="1" dirty="0" smtClean="0"/>
              <a:t> </a:t>
            </a:r>
            <a:r>
              <a:rPr lang="en-US" b="1" dirty="0" err="1" smtClean="0"/>
              <a:t>Liimatainen</a:t>
            </a:r>
            <a:r>
              <a:rPr lang="en-US" b="1" dirty="0" smtClean="0"/>
              <a:t>, Principal Lecturer in Piano, Kuopio Conservatory, Finland</a:t>
            </a:r>
            <a:endParaRPr lang="en-US" dirty="0" smtClean="0"/>
          </a:p>
          <a:p>
            <a:pPr>
              <a:buNone/>
            </a:pPr>
            <a:r>
              <a:rPr lang="en-US" i="1" dirty="0" smtClean="0"/>
              <a:t>	Chamber Music activities at Kuopio Conservatory</a:t>
            </a:r>
            <a:endParaRPr lang="en-US" dirty="0" smtClean="0"/>
          </a:p>
          <a:p>
            <a:pPr>
              <a:buNone/>
            </a:pPr>
            <a:r>
              <a:rPr lang="en-US" dirty="0" smtClean="0"/>
              <a:t> </a:t>
            </a:r>
          </a:p>
          <a:p>
            <a:r>
              <a:rPr lang="en-US" b="1" dirty="0" smtClean="0"/>
              <a:t>Dr Michael </a:t>
            </a:r>
            <a:r>
              <a:rPr lang="en-US" b="1" dirty="0" err="1" smtClean="0"/>
              <a:t>Tsalka</a:t>
            </a:r>
            <a:endParaRPr lang="en-US" dirty="0" smtClean="0"/>
          </a:p>
          <a:p>
            <a:pPr>
              <a:buNone/>
            </a:pPr>
            <a:r>
              <a:rPr lang="en-US" i="1" dirty="0" smtClean="0"/>
              <a:t>	Chamber Music Performances at the </a:t>
            </a:r>
            <a:r>
              <a:rPr lang="en-US" i="1" dirty="0" err="1" smtClean="0"/>
              <a:t>Geelvinck</a:t>
            </a:r>
            <a:r>
              <a:rPr lang="en-US" i="1" dirty="0" smtClean="0"/>
              <a:t> Fortepiano Festival (Amsterdam, Oct. 2014): Challenges and Rewards of</a:t>
            </a:r>
            <a:endParaRPr lang="en-US" dirty="0" smtClean="0"/>
          </a:p>
          <a:p>
            <a:pPr>
              <a:buNone/>
            </a:pPr>
            <a:r>
              <a:rPr lang="en-US" i="1" dirty="0" smtClean="0"/>
              <a:t>	working with Historical Keyboards</a:t>
            </a:r>
            <a:endParaRPr lang="en-US" dirty="0" smtClean="0"/>
          </a:p>
          <a:p>
            <a:endParaRPr lang="en-US" dirty="0" smtClean="0"/>
          </a:p>
          <a:p>
            <a:r>
              <a:rPr lang="en-US" b="1" dirty="0" err="1" smtClean="0"/>
              <a:t>Sampsa</a:t>
            </a:r>
            <a:r>
              <a:rPr lang="en-US" b="1" dirty="0" smtClean="0"/>
              <a:t> </a:t>
            </a:r>
            <a:r>
              <a:rPr lang="en-US" b="1" dirty="0" err="1" smtClean="0"/>
              <a:t>Konttinen</a:t>
            </a:r>
            <a:r>
              <a:rPr lang="en-US" b="1" dirty="0" smtClean="0"/>
              <a:t>, Rector, Tampere Conservatoire, Finland</a:t>
            </a:r>
            <a:endParaRPr lang="en-US" dirty="0" smtClean="0"/>
          </a:p>
          <a:p>
            <a:pPr>
              <a:buNone/>
            </a:pPr>
            <a:r>
              <a:rPr lang="en-US" i="1" dirty="0" smtClean="0"/>
              <a:t>	Tampere Music Academy - a Unique Co-operation Between University and Pre-College Levels</a:t>
            </a:r>
            <a:endParaRPr lang="en-US" dirty="0" smtClean="0"/>
          </a:p>
          <a:p>
            <a:endParaRPr lang="en-US" dirty="0" smtClean="0"/>
          </a:p>
          <a:p>
            <a:r>
              <a:rPr lang="en-US" b="1" dirty="0" err="1" smtClean="0"/>
              <a:t>Piret</a:t>
            </a:r>
            <a:r>
              <a:rPr lang="en-US" b="1" dirty="0" smtClean="0"/>
              <a:t> </a:t>
            </a:r>
            <a:r>
              <a:rPr lang="en-US" b="1" dirty="0" err="1" smtClean="0"/>
              <a:t>Vainmaa</a:t>
            </a:r>
            <a:r>
              <a:rPr lang="en-US" b="1" dirty="0" smtClean="0"/>
              <a:t>, Estonian Chamber Music Teachers Association « In </a:t>
            </a:r>
            <a:r>
              <a:rPr lang="en-US" b="1" dirty="0" err="1" smtClean="0"/>
              <a:t>Corpore</a:t>
            </a:r>
            <a:r>
              <a:rPr lang="en-US" b="1" dirty="0" smtClean="0"/>
              <a:t> »</a:t>
            </a:r>
            <a:endParaRPr lang="en-US" dirty="0" smtClean="0"/>
          </a:p>
          <a:p>
            <a:pPr>
              <a:buNone/>
            </a:pPr>
            <a:r>
              <a:rPr lang="en-US" i="1" dirty="0" smtClean="0"/>
              <a:t>	« The IN CORPORE Chamber Music Summer Courses in Estonia »</a:t>
            </a:r>
            <a:endParaRPr lang="en-US" dirty="0" smtClean="0"/>
          </a:p>
          <a:p>
            <a:endParaRPr lang="en-US" dirty="0" smtClean="0"/>
          </a:p>
          <a:p>
            <a:r>
              <a:rPr lang="en-US" b="1" dirty="0" err="1" smtClean="0"/>
              <a:t>Dinara</a:t>
            </a:r>
            <a:r>
              <a:rPr lang="en-US" b="1" dirty="0" smtClean="0"/>
              <a:t> </a:t>
            </a:r>
            <a:r>
              <a:rPr lang="en-US" b="1" dirty="0" err="1" smtClean="0"/>
              <a:t>Galeeva</a:t>
            </a:r>
            <a:r>
              <a:rPr lang="en-US" b="1" dirty="0" smtClean="0"/>
              <a:t>, Kazan State Conservatory</a:t>
            </a:r>
            <a:endParaRPr lang="en-US" dirty="0" smtClean="0"/>
          </a:p>
          <a:p>
            <a:pPr>
              <a:buNone/>
            </a:pPr>
            <a:r>
              <a:rPr lang="en-US" i="1" dirty="0" smtClean="0"/>
              <a:t>	Chamber ensemble music and practice in the Republic of </a:t>
            </a:r>
            <a:r>
              <a:rPr lang="en-US" i="1" dirty="0" err="1" smtClean="0"/>
              <a:t>Tatarstan</a:t>
            </a:r>
            <a:endParaRPr lang="en-US" dirty="0" smtClean="0"/>
          </a:p>
          <a:p>
            <a:endParaRPr lang="en-US" dirty="0" smtClean="0"/>
          </a:p>
          <a:p>
            <a:r>
              <a:rPr lang="en-US" b="1" dirty="0" err="1" smtClean="0"/>
              <a:t>Prof.Petras</a:t>
            </a:r>
            <a:r>
              <a:rPr lang="en-US" b="1" dirty="0" smtClean="0"/>
              <a:t> </a:t>
            </a:r>
            <a:r>
              <a:rPr lang="en-US" b="1" dirty="0" err="1" smtClean="0"/>
              <a:t>Kunca</a:t>
            </a:r>
            <a:r>
              <a:rPr lang="en-US" b="1" dirty="0" smtClean="0"/>
              <a:t>, Lithuanian Academy of Music and Theatre, Lithuanian Musicians’ Union</a:t>
            </a:r>
            <a:endParaRPr lang="en-US" dirty="0" smtClean="0"/>
          </a:p>
          <a:p>
            <a:r>
              <a:rPr lang="en-US" i="1" dirty="0" smtClean="0"/>
              <a:t>Activities of the Lithuanian members of ECMTA in 2014</a:t>
            </a:r>
            <a:endParaRPr lang="en-US" dirty="0" smtClean="0"/>
          </a:p>
          <a:p>
            <a:endParaRPr lang="en-US" dirty="0" smtClean="0"/>
          </a:p>
          <a:p>
            <a:r>
              <a:rPr lang="en-US" b="1" dirty="0" err="1" smtClean="0"/>
              <a:t>Ilona</a:t>
            </a:r>
            <a:r>
              <a:rPr lang="en-US" b="1" dirty="0" smtClean="0"/>
              <a:t> </a:t>
            </a:r>
            <a:r>
              <a:rPr lang="en-US" b="1" dirty="0" err="1" smtClean="0"/>
              <a:t>Klusaite</a:t>
            </a:r>
            <a:r>
              <a:rPr lang="en-US" b="1" dirty="0" smtClean="0"/>
              <a:t>, Kaunas </a:t>
            </a:r>
            <a:r>
              <a:rPr lang="en-US" b="1" dirty="0" err="1" smtClean="0"/>
              <a:t>Juozas</a:t>
            </a:r>
            <a:r>
              <a:rPr lang="en-US" b="1" dirty="0" smtClean="0"/>
              <a:t> </a:t>
            </a:r>
            <a:r>
              <a:rPr lang="en-US" b="1" dirty="0" err="1" smtClean="0"/>
              <a:t>Naujalis</a:t>
            </a:r>
            <a:r>
              <a:rPr lang="en-US" b="1" dirty="0" smtClean="0"/>
              <a:t> Music Gymnasium, Lithuania</a:t>
            </a:r>
            <a:endParaRPr lang="en-US" dirty="0" smtClean="0"/>
          </a:p>
          <a:p>
            <a:r>
              <a:rPr lang="en-US" i="1" dirty="0" smtClean="0"/>
              <a:t>Chamber music projects and </a:t>
            </a:r>
            <a:r>
              <a:rPr lang="en-US" i="1" dirty="0" err="1" smtClean="0"/>
              <a:t>programmes</a:t>
            </a:r>
            <a:r>
              <a:rPr lang="en-US" i="1" dirty="0" smtClean="0"/>
              <a:t> at the Kaunas </a:t>
            </a:r>
            <a:r>
              <a:rPr lang="en-US" i="1" dirty="0" err="1" smtClean="0"/>
              <a:t>Juozas</a:t>
            </a:r>
            <a:r>
              <a:rPr lang="en-US" i="1" dirty="0" smtClean="0"/>
              <a:t> </a:t>
            </a:r>
            <a:r>
              <a:rPr lang="en-US" i="1" dirty="0" err="1" smtClean="0"/>
              <a:t>Naujalis</a:t>
            </a:r>
            <a:r>
              <a:rPr lang="en-US" i="1" dirty="0" smtClean="0"/>
              <a:t> Music Gymnasium </a:t>
            </a:r>
            <a:endParaRPr lang="en-US" dirty="0" smtClean="0"/>
          </a:p>
          <a:p>
            <a:endParaRPr lang="en-US" dirty="0" smtClean="0"/>
          </a:p>
          <a:p>
            <a:r>
              <a:rPr lang="en-US" b="1" dirty="0" err="1" smtClean="0"/>
              <a:t>Kadri</a:t>
            </a:r>
            <a:r>
              <a:rPr lang="en-US" b="1" dirty="0" smtClean="0"/>
              <a:t> </a:t>
            </a:r>
            <a:r>
              <a:rPr lang="en-US" b="1" dirty="0" err="1" smtClean="0"/>
              <a:t>Leivategija</a:t>
            </a:r>
            <a:r>
              <a:rPr lang="en-US" b="1" dirty="0" smtClean="0"/>
              <a:t>, Director, H. Eller Music College, Tartu, Estonia</a:t>
            </a:r>
            <a:endParaRPr lang="en-US" dirty="0" smtClean="0"/>
          </a:p>
          <a:p>
            <a:r>
              <a:rPr lang="en-US" i="1" dirty="0" smtClean="0"/>
              <a:t>"Chamber music and international co-operation at the </a:t>
            </a:r>
            <a:r>
              <a:rPr lang="en-US" i="1" dirty="0" err="1" smtClean="0"/>
              <a:t>Heino</a:t>
            </a:r>
            <a:r>
              <a:rPr lang="en-US" i="1" dirty="0" smtClean="0"/>
              <a:t> Eller Tartu Music College": the new International Chamber Music Festival 'Winter Academy of Chamber Music’</a:t>
            </a:r>
            <a:endParaRPr lang="en-US" dirty="0" smtClean="0"/>
          </a:p>
          <a:p>
            <a:endParaRPr lang="en-US" dirty="0" smtClean="0"/>
          </a:p>
          <a:p>
            <a:r>
              <a:rPr lang="en-US" b="1" dirty="0" err="1" smtClean="0"/>
              <a:t>Yiannis</a:t>
            </a:r>
            <a:r>
              <a:rPr lang="en-US" b="1" dirty="0" smtClean="0"/>
              <a:t> </a:t>
            </a:r>
            <a:r>
              <a:rPr lang="en-US" b="1" dirty="0" err="1" smtClean="0"/>
              <a:t>Miralis</a:t>
            </a:r>
            <a:r>
              <a:rPr lang="en-US" b="1" dirty="0" smtClean="0"/>
              <a:t>, European University of Cyprus, Nicosia</a:t>
            </a:r>
            <a:endParaRPr lang="en-US" dirty="0" smtClean="0"/>
          </a:p>
          <a:p>
            <a:r>
              <a:rPr lang="en-US" i="1" dirty="0" smtClean="0"/>
              <a:t>Trio for Saxophone, Violin and Piano: A promising new medium of chamber music</a:t>
            </a:r>
            <a:endParaRPr lang="en-US" dirty="0" smtClean="0"/>
          </a:p>
          <a:p>
            <a:pPr>
              <a:buNone/>
            </a:pPr>
            <a:r>
              <a:rPr lang="en-US" dirty="0" smtClean="0"/>
              <a:t> </a:t>
            </a:r>
          </a:p>
          <a:p>
            <a:pPr>
              <a:buNone/>
            </a:pPr>
            <a:r>
              <a:rPr lang="en-US" i="1" dirty="0" smtClean="0"/>
              <a:t> </a:t>
            </a:r>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Members Forum Riga	</a:t>
            </a:r>
            <a:endParaRPr lang="en-US" dirty="0"/>
          </a:p>
        </p:txBody>
      </p:sp>
      <p:sp>
        <p:nvSpPr>
          <p:cNvPr id="3" name="Content Placeholder 2"/>
          <p:cNvSpPr>
            <a:spLocks noGrp="1"/>
          </p:cNvSpPr>
          <p:nvPr>
            <p:ph idx="1"/>
          </p:nvPr>
        </p:nvSpPr>
        <p:spPr/>
        <p:txBody>
          <a:bodyPr numCol="2">
            <a:normAutofit fontScale="25000" lnSpcReduction="20000"/>
          </a:bodyPr>
          <a:lstStyle/>
          <a:p>
            <a:r>
              <a:rPr lang="en-US" sz="5600" b="1" dirty="0" err="1" smtClean="0"/>
              <a:t>Petras</a:t>
            </a:r>
            <a:r>
              <a:rPr lang="en-US" sz="5600" b="1" dirty="0" smtClean="0"/>
              <a:t> </a:t>
            </a:r>
            <a:r>
              <a:rPr lang="en-US" sz="5600" b="1" dirty="0" err="1" smtClean="0"/>
              <a:t>Kunca</a:t>
            </a:r>
            <a:r>
              <a:rPr lang="en-US" sz="5600" b="1" dirty="0" smtClean="0"/>
              <a:t>, Lithuanian Academy of Music and Theatre, Lithuanian Musicians’ Union</a:t>
            </a:r>
            <a:endParaRPr lang="en-US" sz="5600" dirty="0" smtClean="0"/>
          </a:p>
          <a:p>
            <a:pPr>
              <a:buNone/>
            </a:pPr>
            <a:r>
              <a:rPr lang="en-US" sz="5600" i="1" dirty="0" smtClean="0"/>
              <a:t>	About chamber music activities of Lithuanian Musicians’ Union and music schools in Lithuania  </a:t>
            </a:r>
            <a:endParaRPr lang="en-US" sz="5600" dirty="0" smtClean="0"/>
          </a:p>
          <a:p>
            <a:pPr>
              <a:buNone/>
            </a:pPr>
            <a:r>
              <a:rPr lang="en-US" sz="5600" dirty="0" smtClean="0"/>
              <a:t> </a:t>
            </a:r>
          </a:p>
          <a:p>
            <a:r>
              <a:rPr lang="en-US" sz="5600" b="1" dirty="0" err="1" smtClean="0"/>
              <a:t>Tero-Pekka</a:t>
            </a:r>
            <a:r>
              <a:rPr lang="en-US" sz="5600" b="1" dirty="0" smtClean="0"/>
              <a:t> </a:t>
            </a:r>
            <a:r>
              <a:rPr lang="en-US" sz="5600" b="1" dirty="0" err="1" smtClean="0"/>
              <a:t>Henell</a:t>
            </a:r>
            <a:r>
              <a:rPr lang="en-US" sz="5600" b="1" dirty="0" smtClean="0"/>
              <a:t>, Helsinki</a:t>
            </a:r>
            <a:endParaRPr lang="en-US" sz="5600" dirty="0" smtClean="0"/>
          </a:p>
          <a:p>
            <a:pPr>
              <a:buNone/>
            </a:pPr>
            <a:r>
              <a:rPr lang="en-US" sz="5600" i="1" dirty="0" smtClean="0"/>
              <a:t>	Am I good or Am I Good Enough ? A Course about Career planning for young musicians and ensembles</a:t>
            </a:r>
          </a:p>
          <a:p>
            <a:pPr>
              <a:buNone/>
            </a:pPr>
            <a:endParaRPr lang="en-US" sz="5600" dirty="0" smtClean="0"/>
          </a:p>
          <a:p>
            <a:r>
              <a:rPr lang="en-US" sz="5600" dirty="0" smtClean="0"/>
              <a:t> </a:t>
            </a:r>
            <a:r>
              <a:rPr lang="en-US" sz="5600" b="1" dirty="0" err="1" smtClean="0"/>
              <a:t>Ksenia</a:t>
            </a:r>
            <a:r>
              <a:rPr lang="en-US" sz="5600" b="1" dirty="0" smtClean="0"/>
              <a:t> </a:t>
            </a:r>
            <a:r>
              <a:rPr lang="en-US" sz="5600" b="1" dirty="0" err="1" smtClean="0"/>
              <a:t>Bonduryanskaya</a:t>
            </a:r>
            <a:r>
              <a:rPr lang="en-US" sz="5600" b="1" dirty="0" smtClean="0"/>
              <a:t>, Moscow State Conservatory</a:t>
            </a:r>
          </a:p>
          <a:p>
            <a:pPr>
              <a:buNone/>
            </a:pPr>
            <a:r>
              <a:rPr lang="en-US" sz="5600" i="1" dirty="0" smtClean="0"/>
              <a:t>	Chamber music festivals and competitions in Russia</a:t>
            </a:r>
          </a:p>
          <a:p>
            <a:endParaRPr lang="en-US" sz="5600" dirty="0" smtClean="0"/>
          </a:p>
          <a:p>
            <a:r>
              <a:rPr lang="en-US" sz="5600" b="1" dirty="0" smtClean="0"/>
              <a:t>Rea </a:t>
            </a:r>
            <a:r>
              <a:rPr lang="en-US" sz="5600" b="1" dirty="0" err="1" smtClean="0"/>
              <a:t>Efstathiou</a:t>
            </a:r>
            <a:r>
              <a:rPr lang="en-US" sz="5600" b="1" dirty="0" smtClean="0"/>
              <a:t> and </a:t>
            </a:r>
            <a:r>
              <a:rPr lang="en-US" sz="5600" b="1" dirty="0" err="1" smtClean="0"/>
              <a:t>Andri</a:t>
            </a:r>
            <a:r>
              <a:rPr lang="en-US" sz="5600" b="1" dirty="0" smtClean="0"/>
              <a:t> </a:t>
            </a:r>
            <a:r>
              <a:rPr lang="en-US" sz="5600" b="1" dirty="0" err="1" smtClean="0"/>
              <a:t>Hadjievangelou</a:t>
            </a:r>
            <a:r>
              <a:rPr lang="en-US" sz="5600" b="1" dirty="0" smtClean="0"/>
              <a:t>, European University of Cyprus, Nicosia</a:t>
            </a:r>
            <a:endParaRPr lang="en-US" sz="5600" dirty="0" smtClean="0"/>
          </a:p>
          <a:p>
            <a:r>
              <a:rPr lang="en-US" sz="5600" i="1" dirty="0" smtClean="0"/>
              <a:t>Chamber music for violin and piano by Cypriot Composers</a:t>
            </a:r>
            <a:endParaRPr lang="en-US" sz="5600" dirty="0" smtClean="0"/>
          </a:p>
          <a:p>
            <a:endParaRPr lang="en-US" sz="5600" dirty="0" smtClean="0"/>
          </a:p>
          <a:p>
            <a:endParaRPr lang="en-US" sz="5600" dirty="0" smtClean="0"/>
          </a:p>
          <a:p>
            <a:endParaRPr lang="en-US" sz="5600" dirty="0" smtClean="0"/>
          </a:p>
          <a:p>
            <a:r>
              <a:rPr lang="en-US" sz="5600" b="1" dirty="0" err="1" smtClean="0"/>
              <a:t>Piret</a:t>
            </a:r>
            <a:r>
              <a:rPr lang="en-US" sz="5600" b="1" dirty="0" smtClean="0"/>
              <a:t> </a:t>
            </a:r>
            <a:r>
              <a:rPr lang="en-US" sz="5600" b="1" dirty="0" err="1" smtClean="0"/>
              <a:t>Väinmaa</a:t>
            </a:r>
            <a:r>
              <a:rPr lang="en-US" sz="5600" b="1" dirty="0" smtClean="0"/>
              <a:t>, Estonian Chamber Music Teachers Association “In </a:t>
            </a:r>
            <a:r>
              <a:rPr lang="en-US" sz="5600" b="1" dirty="0" err="1" smtClean="0"/>
              <a:t>Corpore</a:t>
            </a:r>
            <a:r>
              <a:rPr lang="en-US" sz="5600" b="1" dirty="0" smtClean="0"/>
              <a:t>”</a:t>
            </a:r>
          </a:p>
          <a:p>
            <a:r>
              <a:rPr lang="en-US" sz="5600" i="1" dirty="0" smtClean="0"/>
              <a:t>Estonian Chamber Music Competition "IN CORPORE” </a:t>
            </a:r>
          </a:p>
          <a:p>
            <a:pPr>
              <a:buNone/>
            </a:pPr>
            <a:endParaRPr lang="en-US" sz="5600" dirty="0" smtClean="0"/>
          </a:p>
          <a:p>
            <a:r>
              <a:rPr lang="en-US" sz="5600" b="1" dirty="0" smtClean="0"/>
              <a:t>INDRĖ BAIKŠTYTĖ, National M.K. </a:t>
            </a:r>
            <a:r>
              <a:rPr lang="en-US" sz="5600" b="1" dirty="0" err="1" smtClean="0"/>
              <a:t>Čiurlionis</a:t>
            </a:r>
            <a:r>
              <a:rPr lang="en-US" sz="5600" b="1" dirty="0" smtClean="0"/>
              <a:t> school of Art</a:t>
            </a:r>
            <a:endParaRPr lang="en-US" sz="5600" dirty="0" smtClean="0"/>
          </a:p>
          <a:p>
            <a:r>
              <a:rPr lang="en-US" sz="5600" i="1" dirty="0" smtClean="0"/>
              <a:t>Chamber ensemble methodical group at the National M.K. </a:t>
            </a:r>
            <a:r>
              <a:rPr lang="en-US" sz="5600" i="1" dirty="0" err="1" smtClean="0"/>
              <a:t>Čiurlionis</a:t>
            </a:r>
            <a:r>
              <a:rPr lang="en-US" sz="5600" i="1" dirty="0" smtClean="0"/>
              <a:t> school of Art – history and activity</a:t>
            </a:r>
            <a:endParaRPr lang="en-US" sz="5600" dirty="0" smtClean="0"/>
          </a:p>
          <a:p>
            <a:endParaRPr lang="en-US" sz="5600" dirty="0" smtClean="0"/>
          </a:p>
          <a:p>
            <a:r>
              <a:rPr lang="en-US" sz="5600" b="1" u="sng" dirty="0" smtClean="0"/>
              <a:t>Improvisation for Interpretation Workshop/Demonstration </a:t>
            </a:r>
            <a:r>
              <a:rPr lang="en-US" sz="5600" dirty="0" smtClean="0"/>
              <a:t>(Special Session, Saturday 14.30)</a:t>
            </a:r>
          </a:p>
          <a:p>
            <a:r>
              <a:rPr lang="en-US" sz="5600" b="1" dirty="0" smtClean="0"/>
              <a:t>Dr David Dolan, Volta Quartet, Guildhall School of Music &amp; Drama </a:t>
            </a:r>
            <a:r>
              <a:rPr lang="en-US" sz="5600" dirty="0" smtClean="0"/>
              <a:t> and the </a:t>
            </a:r>
            <a:r>
              <a:rPr lang="en-US" sz="5600" b="1" dirty="0" smtClean="0"/>
              <a:t>Volta Quartet</a:t>
            </a:r>
            <a:endParaRPr lang="en-US" sz="5600" dirty="0" smtClean="0"/>
          </a:p>
          <a:p>
            <a:r>
              <a:rPr lang="en-US" sz="5600" i="1" dirty="0" smtClean="0"/>
              <a:t>Improvisational Concept Applied to Chamber Music Teaching, Learning and Practice.</a:t>
            </a:r>
            <a:endParaRPr lang="en-US" sz="5600"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Members Forum Tartu</a:t>
            </a:r>
            <a:endParaRPr lang="en-US" dirty="0"/>
          </a:p>
        </p:txBody>
      </p:sp>
      <p:sp>
        <p:nvSpPr>
          <p:cNvPr id="3" name="Content Placeholder 2"/>
          <p:cNvSpPr>
            <a:spLocks noGrp="1"/>
          </p:cNvSpPr>
          <p:nvPr>
            <p:ph idx="1"/>
          </p:nvPr>
        </p:nvSpPr>
        <p:spPr/>
        <p:txBody>
          <a:bodyPr>
            <a:normAutofit fontScale="47500" lnSpcReduction="20000"/>
          </a:bodyPr>
          <a:lstStyle/>
          <a:p>
            <a:r>
              <a:rPr lang="en-US" b="1" dirty="0" err="1" smtClean="0"/>
              <a:t>Emlyn</a:t>
            </a:r>
            <a:r>
              <a:rPr lang="en-US" b="1" dirty="0" smtClean="0"/>
              <a:t> </a:t>
            </a:r>
            <a:r>
              <a:rPr lang="en-US" b="1" dirty="0" err="1" smtClean="0"/>
              <a:t>Stam</a:t>
            </a:r>
            <a:r>
              <a:rPr lang="en-US" b="1" dirty="0" smtClean="0"/>
              <a:t>, Artistic Director, New European Ensemble – </a:t>
            </a:r>
            <a:endParaRPr lang="en-US" dirty="0" smtClean="0"/>
          </a:p>
          <a:p>
            <a:pPr>
              <a:buNone/>
            </a:pPr>
            <a:r>
              <a:rPr lang="en-US" i="1" dirty="0" smtClean="0"/>
              <a:t>	Activities of the New European Ensemble</a:t>
            </a:r>
            <a:endParaRPr lang="en-US" dirty="0" smtClean="0"/>
          </a:p>
          <a:p>
            <a:pPr>
              <a:buNone/>
            </a:pPr>
            <a:endParaRPr lang="en-US" dirty="0" smtClean="0"/>
          </a:p>
          <a:p>
            <a:r>
              <a:rPr lang="en-US" b="1" dirty="0" err="1" smtClean="0"/>
              <a:t>Petras</a:t>
            </a:r>
            <a:r>
              <a:rPr lang="en-US" b="1" dirty="0" smtClean="0"/>
              <a:t> </a:t>
            </a:r>
            <a:r>
              <a:rPr lang="en-US" b="1" dirty="0" err="1" smtClean="0"/>
              <a:t>Kunca</a:t>
            </a:r>
            <a:r>
              <a:rPr lang="en-US" b="1" dirty="0" smtClean="0"/>
              <a:t>, Lithuanian Academy of Music and Theatre, Lithuanian Musicians’ Union</a:t>
            </a:r>
            <a:endParaRPr lang="en-US" dirty="0" smtClean="0"/>
          </a:p>
          <a:p>
            <a:pPr>
              <a:buNone/>
            </a:pPr>
            <a:r>
              <a:rPr lang="en-US" i="1" dirty="0" smtClean="0"/>
              <a:t>	About chamber music activities in Lithuania  </a:t>
            </a:r>
            <a:endParaRPr lang="en-US" dirty="0" smtClean="0"/>
          </a:p>
          <a:p>
            <a:pPr>
              <a:buNone/>
            </a:pPr>
            <a:r>
              <a:rPr lang="en-US" dirty="0" smtClean="0"/>
              <a:t> </a:t>
            </a:r>
          </a:p>
          <a:p>
            <a:r>
              <a:rPr lang="en-US" b="1" dirty="0" smtClean="0"/>
              <a:t>Simone </a:t>
            </a:r>
            <a:r>
              <a:rPr lang="en-US" b="1" dirty="0" err="1" smtClean="0"/>
              <a:t>Gramaglia</a:t>
            </a:r>
            <a:r>
              <a:rPr lang="en-US" b="1" dirty="0" smtClean="0"/>
              <a:t>, </a:t>
            </a:r>
            <a:r>
              <a:rPr lang="en-US" b="1" dirty="0" err="1" smtClean="0"/>
              <a:t>Quartetto</a:t>
            </a:r>
            <a:r>
              <a:rPr lang="en-US" b="1" dirty="0" smtClean="0"/>
              <a:t> </a:t>
            </a:r>
            <a:r>
              <a:rPr lang="en-US" b="1" dirty="0" err="1" smtClean="0"/>
              <a:t>di</a:t>
            </a:r>
            <a:r>
              <a:rPr lang="en-US" b="1" dirty="0" smtClean="0"/>
              <a:t> Cremona</a:t>
            </a:r>
            <a:endParaRPr lang="en-US" dirty="0" smtClean="0"/>
          </a:p>
          <a:p>
            <a:pPr>
              <a:buNone/>
            </a:pPr>
            <a:r>
              <a:rPr lang="en-US" i="1" dirty="0" smtClean="0"/>
              <a:t>	A New Life For String Quartets in Italy: Master4Strings &amp; Stauffer Academy - Young String Quartet Competition</a:t>
            </a:r>
            <a:endParaRPr lang="en-US" dirty="0" smtClean="0"/>
          </a:p>
          <a:p>
            <a:pPr>
              <a:buNone/>
            </a:pPr>
            <a:r>
              <a:rPr lang="en-US" b="1" dirty="0" smtClean="0"/>
              <a:t> </a:t>
            </a:r>
            <a:endParaRPr lang="en-US" dirty="0" smtClean="0"/>
          </a:p>
          <a:p>
            <a:r>
              <a:rPr lang="en-US" b="1" dirty="0" err="1" smtClean="0"/>
              <a:t>Daiva</a:t>
            </a:r>
            <a:r>
              <a:rPr lang="en-US" b="1" dirty="0" smtClean="0"/>
              <a:t> </a:t>
            </a:r>
            <a:r>
              <a:rPr lang="en-US" b="1" dirty="0" err="1" smtClean="0"/>
              <a:t>Stulgytė-Povilaitienė</a:t>
            </a:r>
            <a:r>
              <a:rPr lang="en-US" b="1" dirty="0" smtClean="0"/>
              <a:t> , Head of the Chamber music, Kaunas </a:t>
            </a:r>
            <a:r>
              <a:rPr lang="en-US" b="1" dirty="0" err="1" smtClean="0"/>
              <a:t>Juozas</a:t>
            </a:r>
            <a:r>
              <a:rPr lang="en-US" b="1" dirty="0" smtClean="0"/>
              <a:t> </a:t>
            </a:r>
            <a:r>
              <a:rPr lang="en-US" b="1" dirty="0" err="1" smtClean="0"/>
              <a:t>Naujalis</a:t>
            </a:r>
            <a:r>
              <a:rPr lang="en-US" b="1" dirty="0" smtClean="0"/>
              <a:t> Music Gymnasium</a:t>
            </a:r>
            <a:endParaRPr lang="en-US" dirty="0" smtClean="0"/>
          </a:p>
          <a:p>
            <a:pPr>
              <a:buNone/>
            </a:pPr>
            <a:r>
              <a:rPr lang="en-US" i="1" dirty="0" smtClean="0"/>
              <a:t>	70th Anniversary of the Kaunas </a:t>
            </a:r>
            <a:r>
              <a:rPr lang="en-US" i="1" dirty="0" err="1" smtClean="0"/>
              <a:t>Juozas</a:t>
            </a:r>
            <a:r>
              <a:rPr lang="en-US" i="1" dirty="0" smtClean="0"/>
              <a:t> </a:t>
            </a:r>
            <a:r>
              <a:rPr lang="en-US" i="1" dirty="0" err="1" smtClean="0"/>
              <a:t>Naujalis</a:t>
            </a:r>
            <a:r>
              <a:rPr lang="en-US" i="1" dirty="0" smtClean="0"/>
              <a:t> Music Gymnasium</a:t>
            </a:r>
            <a:endParaRPr lang="en-US" dirty="0" smtClean="0"/>
          </a:p>
          <a:p>
            <a:pPr>
              <a:buNone/>
            </a:pPr>
            <a:r>
              <a:rPr lang="en-US" dirty="0" smtClean="0"/>
              <a:t> </a:t>
            </a:r>
          </a:p>
          <a:p>
            <a:r>
              <a:rPr lang="en-US" b="1" dirty="0" smtClean="0"/>
              <a:t>Evan Rothstein, Guildhall School of Music &amp; Drama</a:t>
            </a:r>
            <a:endParaRPr lang="en-US" dirty="0" smtClean="0"/>
          </a:p>
          <a:p>
            <a:pPr>
              <a:buNone/>
            </a:pPr>
            <a:r>
              <a:rPr lang="en-US" i="1" dirty="0" smtClean="0"/>
              <a:t>	Two interesting tools for chamber music instruction: Hans Keller’s Functional Analysis and Liz </a:t>
            </a:r>
            <a:r>
              <a:rPr lang="en-US" i="1" dirty="0" err="1" smtClean="0"/>
              <a:t>Lehrman’s</a:t>
            </a:r>
            <a:r>
              <a:rPr lang="en-US" i="1" dirty="0" smtClean="0"/>
              <a:t> Critical Response Process</a:t>
            </a: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Four categories of members</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pPr>
              <a:buFontTx/>
              <a:buChar char="-"/>
            </a:pPr>
            <a:r>
              <a:rPr lang="en-US" dirty="0" smtClean="0"/>
              <a:t>Institutional members: conservatories and other schools or institutions which have pedagogical instruction as the primary activity.</a:t>
            </a:r>
          </a:p>
          <a:p>
            <a:pPr>
              <a:buFontTx/>
              <a:buChar char="-"/>
            </a:pPr>
            <a:r>
              <a:rPr lang="en-US" dirty="0" smtClean="0"/>
              <a:t>Individual members: teachers and musicians exercising a significant pedagogical activity.</a:t>
            </a:r>
          </a:p>
          <a:p>
            <a:pPr>
              <a:buFontTx/>
              <a:buChar char="-"/>
            </a:pPr>
            <a:r>
              <a:rPr lang="en-US" dirty="0" smtClean="0"/>
              <a:t>Ensemble members: professional ensembles with 2-5 members with a legal identity exercising a significant pedagogical activity.</a:t>
            </a:r>
          </a:p>
          <a:p>
            <a:pPr>
              <a:buFontTx/>
              <a:buChar char="-"/>
            </a:pPr>
            <a:r>
              <a:rPr lang="en-US" dirty="0" smtClean="0"/>
              <a:t>Contributing members: individuals, institutions, or other structures wishing to support the association without voting rights.</a:t>
            </a:r>
          </a:p>
          <a:p>
            <a:pPr>
              <a:buFontTx/>
              <a:buChar char="-"/>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Ensembles Tartu</a:t>
            </a:r>
            <a:endParaRPr lang="en-US" dirty="0"/>
          </a:p>
        </p:txBody>
      </p:sp>
      <p:sp>
        <p:nvSpPr>
          <p:cNvPr id="3" name="Content Placeholder 2"/>
          <p:cNvSpPr>
            <a:spLocks noGrp="1"/>
          </p:cNvSpPr>
          <p:nvPr>
            <p:ph idx="1"/>
          </p:nvPr>
        </p:nvSpPr>
        <p:spPr/>
        <p:txBody>
          <a:bodyPr numCol="2">
            <a:normAutofit fontScale="32500" lnSpcReduction="20000"/>
          </a:bodyPr>
          <a:lstStyle/>
          <a:p>
            <a:r>
              <a:rPr lang="en-US" b="1" u="sng" dirty="0" smtClean="0"/>
              <a:t>Espoo Music </a:t>
            </a:r>
            <a:r>
              <a:rPr lang="en-US" b="1" u="sng" dirty="0" err="1" smtClean="0"/>
              <a:t>Institut</a:t>
            </a:r>
            <a:endParaRPr lang="en-US" dirty="0" smtClean="0"/>
          </a:p>
          <a:p>
            <a:r>
              <a:rPr lang="en-US" dirty="0" smtClean="0"/>
              <a:t>1. </a:t>
            </a:r>
            <a:r>
              <a:rPr lang="en-US" dirty="0" err="1" smtClean="0"/>
              <a:t>Zechen</a:t>
            </a:r>
            <a:r>
              <a:rPr lang="en-US" dirty="0" smtClean="0"/>
              <a:t> Ma (guitar), </a:t>
            </a:r>
            <a:r>
              <a:rPr lang="en-US" dirty="0" err="1" smtClean="0"/>
              <a:t>Aron</a:t>
            </a:r>
            <a:r>
              <a:rPr lang="en-US" dirty="0" smtClean="0"/>
              <a:t> </a:t>
            </a:r>
            <a:r>
              <a:rPr lang="en-US" dirty="0" err="1" smtClean="0"/>
              <a:t>Siket</a:t>
            </a:r>
            <a:r>
              <a:rPr lang="en-US" dirty="0" smtClean="0"/>
              <a:t>- </a:t>
            </a:r>
            <a:r>
              <a:rPr lang="en-US" dirty="0" err="1" smtClean="0"/>
              <a:t>Szasz</a:t>
            </a:r>
            <a:r>
              <a:rPr lang="en-US" dirty="0" smtClean="0"/>
              <a:t> ( guitar)</a:t>
            </a:r>
          </a:p>
          <a:p>
            <a:r>
              <a:rPr lang="en-US" dirty="0" smtClean="0"/>
              <a:t>2. Johannes </a:t>
            </a:r>
            <a:r>
              <a:rPr lang="en-US" dirty="0" err="1" smtClean="0"/>
              <a:t>Elfing</a:t>
            </a:r>
            <a:r>
              <a:rPr lang="en-US" dirty="0" smtClean="0"/>
              <a:t> (cello), </a:t>
            </a:r>
            <a:r>
              <a:rPr lang="en-US" dirty="0" err="1" smtClean="0"/>
              <a:t>Kiku</a:t>
            </a:r>
            <a:r>
              <a:rPr lang="en-US" dirty="0" smtClean="0"/>
              <a:t> </a:t>
            </a:r>
            <a:r>
              <a:rPr lang="en-US" dirty="0" err="1" smtClean="0"/>
              <a:t>Kämäläinen</a:t>
            </a:r>
            <a:r>
              <a:rPr lang="en-US" dirty="0" smtClean="0"/>
              <a:t> (piano)</a:t>
            </a:r>
          </a:p>
          <a:p>
            <a:r>
              <a:rPr lang="en-US" dirty="0" smtClean="0"/>
              <a:t> </a:t>
            </a:r>
          </a:p>
          <a:p>
            <a:r>
              <a:rPr lang="en-US" b="1" u="sng" dirty="0" smtClean="0"/>
              <a:t>H. Eller Tartu Music College</a:t>
            </a:r>
            <a:endParaRPr lang="en-US" dirty="0" smtClean="0"/>
          </a:p>
          <a:p>
            <a:r>
              <a:rPr lang="en-US" dirty="0" smtClean="0"/>
              <a:t>1. </a:t>
            </a:r>
            <a:r>
              <a:rPr lang="en-US" dirty="0" err="1" smtClean="0"/>
              <a:t>Saskia</a:t>
            </a:r>
            <a:r>
              <a:rPr lang="en-US" dirty="0" smtClean="0"/>
              <a:t> Kitting ( guitar), </a:t>
            </a:r>
            <a:r>
              <a:rPr lang="en-US" dirty="0" err="1" smtClean="0"/>
              <a:t>Priit</a:t>
            </a:r>
            <a:r>
              <a:rPr lang="en-US" dirty="0" smtClean="0"/>
              <a:t> Peterson ( guitar)</a:t>
            </a:r>
          </a:p>
          <a:p>
            <a:r>
              <a:rPr lang="en-US" dirty="0" smtClean="0"/>
              <a:t>2. Arno Gabriel </a:t>
            </a:r>
            <a:r>
              <a:rPr lang="en-US" dirty="0" err="1" smtClean="0"/>
              <a:t>Humal</a:t>
            </a:r>
            <a:r>
              <a:rPr lang="en-US" dirty="0" smtClean="0"/>
              <a:t> (piano), </a:t>
            </a:r>
            <a:r>
              <a:rPr lang="en-US" dirty="0" err="1" smtClean="0"/>
              <a:t>Ranno</a:t>
            </a:r>
            <a:r>
              <a:rPr lang="en-US" dirty="0" smtClean="0"/>
              <a:t> Tamm (violin), </a:t>
            </a:r>
            <a:r>
              <a:rPr lang="en-US" dirty="0" err="1" smtClean="0"/>
              <a:t>Armas</a:t>
            </a:r>
            <a:r>
              <a:rPr lang="en-US" dirty="0" smtClean="0"/>
              <a:t> </a:t>
            </a:r>
            <a:r>
              <a:rPr lang="en-US" dirty="0" err="1" smtClean="0"/>
              <a:t>Riives</a:t>
            </a:r>
            <a:r>
              <a:rPr lang="en-US" dirty="0" smtClean="0"/>
              <a:t> ( cello)</a:t>
            </a:r>
          </a:p>
          <a:p>
            <a:r>
              <a:rPr lang="en-US" dirty="0" smtClean="0"/>
              <a:t>3. </a:t>
            </a:r>
            <a:r>
              <a:rPr lang="en-US" dirty="0" err="1" smtClean="0"/>
              <a:t>Elina</a:t>
            </a:r>
            <a:r>
              <a:rPr lang="en-US" dirty="0" smtClean="0"/>
              <a:t> </a:t>
            </a:r>
            <a:r>
              <a:rPr lang="en-US" dirty="0" err="1" smtClean="0"/>
              <a:t>Tšertšel</a:t>
            </a:r>
            <a:r>
              <a:rPr lang="en-US" dirty="0" smtClean="0"/>
              <a:t> (piano), </a:t>
            </a:r>
            <a:r>
              <a:rPr lang="en-US" dirty="0" err="1" smtClean="0"/>
              <a:t>Carolin</a:t>
            </a:r>
            <a:r>
              <a:rPr lang="en-US" dirty="0" smtClean="0"/>
              <a:t> </a:t>
            </a:r>
            <a:r>
              <a:rPr lang="en-US" dirty="0" err="1" smtClean="0"/>
              <a:t>Karo</a:t>
            </a:r>
            <a:r>
              <a:rPr lang="en-US" dirty="0" smtClean="0"/>
              <a:t> ( piano)</a:t>
            </a:r>
          </a:p>
          <a:p>
            <a:r>
              <a:rPr lang="en-US" dirty="0" smtClean="0"/>
              <a:t>4. </a:t>
            </a:r>
            <a:r>
              <a:rPr lang="en-US" dirty="0" err="1" smtClean="0"/>
              <a:t>Erki</a:t>
            </a:r>
            <a:r>
              <a:rPr lang="en-US" dirty="0" smtClean="0"/>
              <a:t> </a:t>
            </a:r>
            <a:r>
              <a:rPr lang="en-US" dirty="0" err="1" smtClean="0"/>
              <a:t>Lillemets</a:t>
            </a:r>
            <a:r>
              <a:rPr lang="en-US" dirty="0" smtClean="0"/>
              <a:t> (</a:t>
            </a:r>
            <a:r>
              <a:rPr lang="en-US" dirty="0" err="1" smtClean="0"/>
              <a:t>bariton</a:t>
            </a:r>
            <a:r>
              <a:rPr lang="en-US" dirty="0" smtClean="0"/>
              <a:t>), Olga </a:t>
            </a:r>
            <a:r>
              <a:rPr lang="en-US" dirty="0" err="1" smtClean="0"/>
              <a:t>Oja</a:t>
            </a:r>
            <a:r>
              <a:rPr lang="en-US" dirty="0" smtClean="0"/>
              <a:t> (piano)</a:t>
            </a:r>
          </a:p>
          <a:p>
            <a:r>
              <a:rPr lang="en-US" dirty="0" smtClean="0"/>
              <a:t>5. Eva-</a:t>
            </a:r>
            <a:r>
              <a:rPr lang="en-US" dirty="0" err="1" smtClean="0"/>
              <a:t>Lotta</a:t>
            </a:r>
            <a:r>
              <a:rPr lang="en-US" dirty="0" smtClean="0"/>
              <a:t> </a:t>
            </a:r>
            <a:r>
              <a:rPr lang="en-US" dirty="0" err="1" smtClean="0"/>
              <a:t>Lepp</a:t>
            </a:r>
            <a:r>
              <a:rPr lang="en-US" dirty="0" smtClean="0"/>
              <a:t> (piano), Eva-Maria </a:t>
            </a:r>
            <a:r>
              <a:rPr lang="en-US" dirty="0" err="1" smtClean="0"/>
              <a:t>Marrandi</a:t>
            </a:r>
            <a:r>
              <a:rPr lang="en-US" dirty="0" smtClean="0"/>
              <a:t> (piano)</a:t>
            </a:r>
          </a:p>
          <a:p>
            <a:r>
              <a:rPr lang="en-US" dirty="0" smtClean="0"/>
              <a:t> </a:t>
            </a:r>
          </a:p>
          <a:p>
            <a:r>
              <a:rPr lang="en-US" b="1" u="sng" dirty="0" smtClean="0"/>
              <a:t>Tallinn Music High School  ensembles:</a:t>
            </a:r>
            <a:endParaRPr lang="en-US" dirty="0" smtClean="0"/>
          </a:p>
          <a:p>
            <a:r>
              <a:rPr lang="en-US" dirty="0" smtClean="0"/>
              <a:t>1. Kerstin </a:t>
            </a:r>
            <a:r>
              <a:rPr lang="en-US" dirty="0" err="1" smtClean="0"/>
              <a:t>Laanemets</a:t>
            </a:r>
            <a:r>
              <a:rPr lang="en-US" dirty="0" smtClean="0"/>
              <a:t> (flute), Mari </a:t>
            </a:r>
            <a:r>
              <a:rPr lang="en-US" dirty="0" err="1" smtClean="0"/>
              <a:t>Koldits</a:t>
            </a:r>
            <a:r>
              <a:rPr lang="en-US" dirty="0" smtClean="0"/>
              <a:t> (guitar)</a:t>
            </a:r>
          </a:p>
          <a:p>
            <a:r>
              <a:rPr lang="en-US" dirty="0" smtClean="0"/>
              <a:t>2. Hanna Taube (saxophone), </a:t>
            </a:r>
            <a:r>
              <a:rPr lang="en-US" dirty="0" err="1" smtClean="0"/>
              <a:t>Enri</a:t>
            </a:r>
            <a:r>
              <a:rPr lang="en-US" dirty="0" smtClean="0"/>
              <a:t> </a:t>
            </a:r>
            <a:r>
              <a:rPr lang="en-US" dirty="0" err="1" smtClean="0"/>
              <a:t>Remmelgas</a:t>
            </a:r>
            <a:r>
              <a:rPr lang="en-US" dirty="0" smtClean="0"/>
              <a:t> (tuba), </a:t>
            </a:r>
            <a:r>
              <a:rPr lang="en-US" dirty="0" err="1" smtClean="0"/>
              <a:t>Eleri-Kristel</a:t>
            </a:r>
            <a:r>
              <a:rPr lang="en-US" dirty="0" smtClean="0"/>
              <a:t> </a:t>
            </a:r>
            <a:r>
              <a:rPr lang="en-US" dirty="0" err="1" smtClean="0"/>
              <a:t>Kuimet</a:t>
            </a:r>
            <a:r>
              <a:rPr lang="en-US" dirty="0" smtClean="0"/>
              <a:t> (piano)</a:t>
            </a:r>
          </a:p>
          <a:p>
            <a:r>
              <a:rPr lang="en-US" dirty="0" smtClean="0"/>
              <a:t>3. Brita Post (violin), Hanna Taube (saxophone), </a:t>
            </a:r>
            <a:r>
              <a:rPr lang="en-US" dirty="0" err="1" smtClean="0"/>
              <a:t>Reene</a:t>
            </a:r>
            <a:r>
              <a:rPr lang="en-US" dirty="0" smtClean="0"/>
              <a:t> </a:t>
            </a:r>
            <a:r>
              <a:rPr lang="en-US" dirty="0" err="1" smtClean="0"/>
              <a:t>Pehka</a:t>
            </a:r>
            <a:r>
              <a:rPr lang="en-US" dirty="0" smtClean="0"/>
              <a:t> (piano)</a:t>
            </a:r>
          </a:p>
          <a:p>
            <a:r>
              <a:rPr lang="en-US" dirty="0" smtClean="0"/>
              <a:t>4. </a:t>
            </a:r>
            <a:r>
              <a:rPr lang="en-US" dirty="0" err="1" smtClean="0"/>
              <a:t>Valeri</a:t>
            </a:r>
            <a:r>
              <a:rPr lang="en-US" dirty="0" smtClean="0"/>
              <a:t> </a:t>
            </a:r>
            <a:r>
              <a:rPr lang="en-US" dirty="0" err="1" smtClean="0"/>
              <a:t>Trahhatsjov</a:t>
            </a:r>
            <a:r>
              <a:rPr lang="en-US" dirty="0" smtClean="0"/>
              <a:t> (clarinet), </a:t>
            </a:r>
            <a:r>
              <a:rPr lang="en-US" dirty="0" err="1" smtClean="0"/>
              <a:t>Jakob</a:t>
            </a:r>
            <a:r>
              <a:rPr lang="en-US" dirty="0" smtClean="0"/>
              <a:t> </a:t>
            </a:r>
            <a:r>
              <a:rPr lang="en-US" dirty="0" err="1" smtClean="0"/>
              <a:t>Peäske</a:t>
            </a:r>
            <a:r>
              <a:rPr lang="en-US" dirty="0" smtClean="0"/>
              <a:t> (bassoon), </a:t>
            </a:r>
            <a:r>
              <a:rPr lang="en-US" dirty="0" err="1" smtClean="0"/>
              <a:t>Mihhail</a:t>
            </a:r>
            <a:r>
              <a:rPr lang="en-US" dirty="0" smtClean="0"/>
              <a:t> </a:t>
            </a:r>
            <a:r>
              <a:rPr lang="en-US" dirty="0" err="1" smtClean="0"/>
              <a:t>Kriiva</a:t>
            </a:r>
            <a:r>
              <a:rPr lang="en-US" dirty="0" smtClean="0"/>
              <a:t> (piano)</a:t>
            </a:r>
          </a:p>
          <a:p>
            <a:r>
              <a:rPr lang="en-US" dirty="0" smtClean="0"/>
              <a:t>5. Birgit </a:t>
            </a:r>
            <a:r>
              <a:rPr lang="en-US" dirty="0" err="1" smtClean="0"/>
              <a:t>Katriin</a:t>
            </a:r>
            <a:r>
              <a:rPr lang="en-US" dirty="0" smtClean="0"/>
              <a:t> Born (violin), </a:t>
            </a:r>
            <a:r>
              <a:rPr lang="en-US" dirty="0" err="1" smtClean="0"/>
              <a:t>Kristjan</a:t>
            </a:r>
            <a:r>
              <a:rPr lang="en-US" dirty="0" smtClean="0"/>
              <a:t> </a:t>
            </a:r>
            <a:r>
              <a:rPr lang="en-US" dirty="0" err="1" smtClean="0"/>
              <a:t>Lume</a:t>
            </a:r>
            <a:r>
              <a:rPr lang="en-US" dirty="0" smtClean="0"/>
              <a:t> (flute), </a:t>
            </a:r>
            <a:r>
              <a:rPr lang="en-US" dirty="0" err="1" smtClean="0"/>
              <a:t>Reene</a:t>
            </a:r>
            <a:r>
              <a:rPr lang="en-US" dirty="0" smtClean="0"/>
              <a:t> </a:t>
            </a:r>
            <a:r>
              <a:rPr lang="en-US" dirty="0" err="1" smtClean="0"/>
              <a:t>Pehka</a:t>
            </a:r>
            <a:r>
              <a:rPr lang="en-US" dirty="0" smtClean="0"/>
              <a:t> (piano)</a:t>
            </a:r>
          </a:p>
          <a:p>
            <a:r>
              <a:rPr lang="en-US" dirty="0" smtClean="0"/>
              <a:t>6. </a:t>
            </a:r>
            <a:r>
              <a:rPr lang="en-US" dirty="0" err="1" smtClean="0"/>
              <a:t>Anette</a:t>
            </a:r>
            <a:r>
              <a:rPr lang="en-US" dirty="0" smtClean="0"/>
              <a:t> Celine </a:t>
            </a:r>
            <a:r>
              <a:rPr lang="en-US" dirty="0" err="1" smtClean="0"/>
              <a:t>Peri</a:t>
            </a:r>
            <a:r>
              <a:rPr lang="en-US" dirty="0" smtClean="0"/>
              <a:t> (violin), Aleksandra </a:t>
            </a:r>
            <a:r>
              <a:rPr lang="en-US" dirty="0" err="1" smtClean="0"/>
              <a:t>Serebrjakova</a:t>
            </a:r>
            <a:r>
              <a:rPr lang="en-US" dirty="0" smtClean="0"/>
              <a:t> (piano)</a:t>
            </a:r>
          </a:p>
          <a:p>
            <a:r>
              <a:rPr lang="en-US" dirty="0" smtClean="0"/>
              <a:t>7.  Marta </a:t>
            </a:r>
            <a:r>
              <a:rPr lang="en-US" dirty="0" err="1" smtClean="0"/>
              <a:t>Madleen</a:t>
            </a:r>
            <a:r>
              <a:rPr lang="en-US" dirty="0" smtClean="0"/>
              <a:t> Tamm (clarinet), Aleksandra </a:t>
            </a:r>
            <a:r>
              <a:rPr lang="en-US" dirty="0" err="1" smtClean="0"/>
              <a:t>Serebrjakova</a:t>
            </a:r>
            <a:r>
              <a:rPr lang="en-US" dirty="0" smtClean="0"/>
              <a:t> (violin), </a:t>
            </a:r>
            <a:r>
              <a:rPr lang="en-US" dirty="0" err="1" smtClean="0"/>
              <a:t>Reene</a:t>
            </a:r>
            <a:r>
              <a:rPr lang="en-US" dirty="0" smtClean="0"/>
              <a:t> </a:t>
            </a:r>
            <a:r>
              <a:rPr lang="en-US" dirty="0" err="1" smtClean="0"/>
              <a:t>Pehka</a:t>
            </a:r>
            <a:r>
              <a:rPr lang="en-US" dirty="0" smtClean="0"/>
              <a:t> (piano)</a:t>
            </a:r>
          </a:p>
          <a:p>
            <a:r>
              <a:rPr lang="en-US" dirty="0" smtClean="0"/>
              <a:t>8. Marta </a:t>
            </a:r>
            <a:r>
              <a:rPr lang="en-US" dirty="0" err="1" smtClean="0"/>
              <a:t>Mutso</a:t>
            </a:r>
            <a:r>
              <a:rPr lang="en-US" dirty="0" smtClean="0"/>
              <a:t> (violin), Maria </a:t>
            </a:r>
            <a:r>
              <a:rPr lang="en-US" dirty="0" err="1" smtClean="0"/>
              <a:t>Mutso</a:t>
            </a:r>
            <a:r>
              <a:rPr lang="en-US" dirty="0" smtClean="0"/>
              <a:t> (cello), </a:t>
            </a:r>
            <a:r>
              <a:rPr lang="en-US" dirty="0" err="1" smtClean="0"/>
              <a:t>reene</a:t>
            </a:r>
            <a:r>
              <a:rPr lang="en-US" dirty="0" smtClean="0"/>
              <a:t> </a:t>
            </a:r>
            <a:r>
              <a:rPr lang="en-US" dirty="0" err="1" smtClean="0"/>
              <a:t>Pehka</a:t>
            </a:r>
            <a:r>
              <a:rPr lang="en-US" dirty="0" smtClean="0"/>
              <a:t> (piano)</a:t>
            </a:r>
          </a:p>
          <a:p>
            <a:r>
              <a:rPr lang="en-US" dirty="0" smtClean="0"/>
              <a:t> </a:t>
            </a:r>
          </a:p>
          <a:p>
            <a:r>
              <a:rPr lang="en-US" b="1" u="sng" dirty="0" smtClean="0"/>
              <a:t>Tallinn G. </a:t>
            </a:r>
            <a:r>
              <a:rPr lang="en-US" b="1" u="sng" dirty="0" err="1" smtClean="0"/>
              <a:t>Ots</a:t>
            </a:r>
            <a:r>
              <a:rPr lang="en-US" b="1" u="sng" dirty="0" smtClean="0"/>
              <a:t> Music High School:</a:t>
            </a:r>
            <a:endParaRPr lang="en-US" dirty="0" smtClean="0"/>
          </a:p>
          <a:p>
            <a:r>
              <a:rPr lang="en-US" dirty="0" smtClean="0"/>
              <a:t>Olga </a:t>
            </a:r>
            <a:r>
              <a:rPr lang="en-US" dirty="0" err="1" smtClean="0"/>
              <a:t>Kreiter</a:t>
            </a:r>
            <a:r>
              <a:rPr lang="en-US" dirty="0" smtClean="0"/>
              <a:t> (piano), </a:t>
            </a:r>
            <a:r>
              <a:rPr lang="en-US" dirty="0" err="1" smtClean="0"/>
              <a:t>Ilona</a:t>
            </a:r>
            <a:r>
              <a:rPr lang="en-US" dirty="0" smtClean="0"/>
              <a:t> </a:t>
            </a:r>
            <a:r>
              <a:rPr lang="en-US" dirty="0" err="1" smtClean="0"/>
              <a:t>Dudnik</a:t>
            </a:r>
            <a:r>
              <a:rPr lang="en-US" dirty="0" smtClean="0"/>
              <a:t> (piano)</a:t>
            </a:r>
          </a:p>
          <a:p>
            <a:r>
              <a:rPr lang="en-US" dirty="0" smtClean="0"/>
              <a:t> </a:t>
            </a:r>
          </a:p>
          <a:p>
            <a:endParaRPr lang="en-US" b="1" u="sng" dirty="0" smtClean="0"/>
          </a:p>
          <a:p>
            <a:endParaRPr lang="en-US" b="1" u="sng" dirty="0" smtClean="0"/>
          </a:p>
          <a:p>
            <a:r>
              <a:rPr lang="en-US" b="1" u="sng" dirty="0" smtClean="0"/>
              <a:t>Kuopio Conservatory</a:t>
            </a:r>
            <a:endParaRPr lang="en-US" dirty="0" smtClean="0"/>
          </a:p>
          <a:p>
            <a:r>
              <a:rPr lang="en-US" dirty="0" smtClean="0"/>
              <a:t>Piano Trio :</a:t>
            </a:r>
            <a:r>
              <a:rPr lang="en-US" dirty="0" err="1" smtClean="0"/>
              <a:t>Pekka</a:t>
            </a:r>
            <a:r>
              <a:rPr lang="en-US" dirty="0" smtClean="0"/>
              <a:t> </a:t>
            </a:r>
            <a:r>
              <a:rPr lang="en-US" dirty="0" err="1" smtClean="0"/>
              <a:t>Mehtonen</a:t>
            </a:r>
            <a:r>
              <a:rPr lang="en-US" dirty="0" smtClean="0"/>
              <a:t> (piano), Maria </a:t>
            </a:r>
            <a:r>
              <a:rPr lang="en-US" dirty="0" err="1" smtClean="0"/>
              <a:t>Turunen</a:t>
            </a:r>
            <a:r>
              <a:rPr lang="en-US" dirty="0" smtClean="0"/>
              <a:t> (violin), </a:t>
            </a:r>
            <a:r>
              <a:rPr lang="fi-FI" dirty="0" smtClean="0"/>
              <a:t>Juho Niskanen (</a:t>
            </a:r>
            <a:r>
              <a:rPr lang="fi-FI" dirty="0" err="1" smtClean="0"/>
              <a:t>violoncello</a:t>
            </a:r>
            <a:r>
              <a:rPr lang="fi-FI" dirty="0" smtClean="0"/>
              <a:t>) </a:t>
            </a:r>
            <a:endParaRPr lang="en-US" dirty="0" smtClean="0"/>
          </a:p>
          <a:p>
            <a:r>
              <a:rPr lang="en-US" b="1" dirty="0" smtClean="0"/>
              <a:t>Schumann Piano trio no 1 op.63 </a:t>
            </a:r>
            <a:r>
              <a:rPr lang="en-US" b="1" dirty="0" err="1" smtClean="0"/>
              <a:t>d</a:t>
            </a:r>
            <a:r>
              <a:rPr lang="en-US" b="1" dirty="0" smtClean="0"/>
              <a:t> minor I and II movement</a:t>
            </a:r>
            <a:endParaRPr lang="en-US" dirty="0" smtClean="0"/>
          </a:p>
          <a:p>
            <a:r>
              <a:rPr lang="en-US" dirty="0" smtClean="0"/>
              <a:t> </a:t>
            </a:r>
          </a:p>
          <a:p>
            <a:r>
              <a:rPr lang="en-GB" b="1" u="sng" dirty="0" err="1" smtClean="0"/>
              <a:t>Jāzeps</a:t>
            </a:r>
            <a:r>
              <a:rPr lang="en-GB" b="1" u="sng" dirty="0" smtClean="0"/>
              <a:t> </a:t>
            </a:r>
            <a:r>
              <a:rPr lang="en-GB" b="1" u="sng" dirty="0" err="1" smtClean="0"/>
              <a:t>Mediņš</a:t>
            </a:r>
            <a:r>
              <a:rPr lang="en-GB" b="1" u="sng" dirty="0" smtClean="0"/>
              <a:t> Riga 1st Music School</a:t>
            </a:r>
            <a:endParaRPr lang="en-US" dirty="0" smtClean="0"/>
          </a:p>
          <a:p>
            <a:r>
              <a:rPr lang="en-GB" b="1" dirty="0" smtClean="0"/>
              <a:t>1. </a:t>
            </a:r>
            <a:r>
              <a:rPr lang="it-IT" dirty="0" smtClean="0"/>
              <a:t>Anna </a:t>
            </a:r>
            <a:r>
              <a:rPr lang="it-IT" dirty="0" err="1" smtClean="0"/>
              <a:t>Šuvajeva</a:t>
            </a:r>
            <a:r>
              <a:rPr lang="it-IT" dirty="0" smtClean="0"/>
              <a:t> (</a:t>
            </a:r>
            <a:r>
              <a:rPr lang="it-IT" dirty="0" err="1" smtClean="0"/>
              <a:t>violin</a:t>
            </a:r>
            <a:r>
              <a:rPr lang="it-IT" dirty="0" smtClean="0"/>
              <a:t>)</a:t>
            </a:r>
            <a:r>
              <a:rPr lang="en-GB" b="1" dirty="0" smtClean="0"/>
              <a:t>, </a:t>
            </a:r>
            <a:r>
              <a:rPr lang="it-IT" dirty="0" err="1" smtClean="0"/>
              <a:t>Arta</a:t>
            </a:r>
            <a:r>
              <a:rPr lang="it-IT" dirty="0" smtClean="0"/>
              <a:t> </a:t>
            </a:r>
            <a:r>
              <a:rPr lang="it-IT" dirty="0" err="1" smtClean="0"/>
              <a:t>Lipora</a:t>
            </a:r>
            <a:r>
              <a:rPr lang="it-IT" dirty="0" smtClean="0"/>
              <a:t> (</a:t>
            </a:r>
            <a:r>
              <a:rPr lang="it-IT" dirty="0" err="1" smtClean="0"/>
              <a:t>violin</a:t>
            </a:r>
            <a:r>
              <a:rPr lang="it-IT" dirty="0" smtClean="0"/>
              <a:t>)</a:t>
            </a:r>
            <a:r>
              <a:rPr lang="en-GB" b="1" dirty="0" smtClean="0"/>
              <a:t>, </a:t>
            </a:r>
            <a:r>
              <a:rPr lang="it-IT" dirty="0" smtClean="0"/>
              <a:t>Madara Tupiņa (viola)</a:t>
            </a:r>
            <a:r>
              <a:rPr lang="en-GB" b="1" dirty="0" smtClean="0"/>
              <a:t>, </a:t>
            </a:r>
            <a:r>
              <a:rPr lang="it-IT" dirty="0" smtClean="0"/>
              <a:t>Dita Raimonda Pūce (cello)</a:t>
            </a:r>
            <a:endParaRPr lang="en-US" dirty="0" smtClean="0"/>
          </a:p>
          <a:p>
            <a:r>
              <a:rPr lang="en-US" b="1" i="1" dirty="0" smtClean="0"/>
              <a:t>Sergei Rachmaninoff:</a:t>
            </a:r>
            <a:endParaRPr lang="en-US" dirty="0" smtClean="0"/>
          </a:p>
          <a:p>
            <a:r>
              <a:rPr lang="it-IT" dirty="0" err="1" smtClean="0"/>
              <a:t>String</a:t>
            </a:r>
            <a:r>
              <a:rPr lang="it-IT" dirty="0" smtClean="0"/>
              <a:t> </a:t>
            </a:r>
            <a:r>
              <a:rPr lang="it-IT" dirty="0" err="1" smtClean="0"/>
              <a:t>quartet</a:t>
            </a:r>
            <a:r>
              <a:rPr lang="it-IT" dirty="0" smtClean="0"/>
              <a:t> No.</a:t>
            </a:r>
            <a:r>
              <a:rPr lang="it-IT" dirty="0" err="1" smtClean="0"/>
              <a:t>1</a:t>
            </a:r>
            <a:r>
              <a:rPr lang="it-IT" dirty="0" smtClean="0"/>
              <a:t> (Romance, Scherzo)</a:t>
            </a:r>
            <a:endParaRPr lang="en-US" dirty="0" smtClean="0"/>
          </a:p>
          <a:p>
            <a:r>
              <a:rPr lang="en-US" b="1" i="1" dirty="0" err="1" smtClean="0"/>
              <a:t>Juta</a:t>
            </a:r>
            <a:r>
              <a:rPr lang="en-US" b="1" i="1" dirty="0" smtClean="0"/>
              <a:t> </a:t>
            </a:r>
            <a:r>
              <a:rPr lang="en-US" b="1" i="1" dirty="0" err="1" smtClean="0"/>
              <a:t>Bērziņa</a:t>
            </a:r>
            <a:r>
              <a:rPr lang="en-US" b="1" i="1" dirty="0" smtClean="0"/>
              <a:t>:</a:t>
            </a:r>
            <a:r>
              <a:rPr lang="en-US" dirty="0" smtClean="0"/>
              <a:t>  3 </a:t>
            </a:r>
            <a:r>
              <a:rPr lang="en-US" dirty="0" err="1" smtClean="0"/>
              <a:t>latviešu</a:t>
            </a:r>
            <a:r>
              <a:rPr lang="en-US" dirty="0" smtClean="0"/>
              <a:t> šūpuļdziesmas/3 Latvian lullabies</a:t>
            </a:r>
          </a:p>
          <a:p>
            <a:r>
              <a:rPr lang="en-US" dirty="0" smtClean="0"/>
              <a:t>2. </a:t>
            </a:r>
            <a:r>
              <a:rPr lang="it-IT" dirty="0" smtClean="0"/>
              <a:t>Patrīcija Bartuseviča (flute), Arta Lipora (violin)</a:t>
            </a:r>
            <a:r>
              <a:rPr lang="en-US" dirty="0" smtClean="0"/>
              <a:t>, </a:t>
            </a:r>
            <a:r>
              <a:rPr lang="it-IT" dirty="0" smtClean="0"/>
              <a:t>Marta Kalniņa (cello)</a:t>
            </a:r>
            <a:r>
              <a:rPr lang="en-US" dirty="0" smtClean="0"/>
              <a:t>, </a:t>
            </a:r>
            <a:r>
              <a:rPr lang="it-IT" dirty="0" smtClean="0"/>
              <a:t>Gabriela </a:t>
            </a:r>
            <a:r>
              <a:rPr lang="it-IT" dirty="0" err="1" smtClean="0"/>
              <a:t>Goldmane</a:t>
            </a:r>
            <a:r>
              <a:rPr lang="it-IT" dirty="0" smtClean="0"/>
              <a:t> (piano)</a:t>
            </a:r>
            <a:endParaRPr lang="en-US" dirty="0" smtClean="0"/>
          </a:p>
          <a:p>
            <a:r>
              <a:rPr lang="it-IT" b="1" i="1" dirty="0" smtClean="0"/>
              <a:t>Antonio </a:t>
            </a:r>
            <a:r>
              <a:rPr lang="it-IT" b="1" i="1" dirty="0" err="1" smtClean="0"/>
              <a:t>Bertali</a:t>
            </a:r>
            <a:r>
              <a:rPr lang="it-IT" b="1" i="1" dirty="0" smtClean="0"/>
              <a:t>:</a:t>
            </a:r>
            <a:r>
              <a:rPr lang="it-IT" dirty="0" smtClean="0"/>
              <a:t>  Sonata </a:t>
            </a:r>
            <a:r>
              <a:rPr lang="it-IT" dirty="0" err="1" smtClean="0"/>
              <a:t>d</a:t>
            </a:r>
            <a:r>
              <a:rPr lang="it-IT" dirty="0" smtClean="0"/>
              <a:t> </a:t>
            </a:r>
            <a:r>
              <a:rPr lang="it-IT" dirty="0" err="1" smtClean="0"/>
              <a:t>moll</a:t>
            </a:r>
            <a:endParaRPr lang="en-US" dirty="0" smtClean="0"/>
          </a:p>
          <a:p>
            <a:r>
              <a:rPr lang="en-US" b="1" i="1" dirty="0" err="1" smtClean="0"/>
              <a:t>Juta</a:t>
            </a:r>
            <a:r>
              <a:rPr lang="en-US" b="1" i="1" dirty="0" smtClean="0"/>
              <a:t> </a:t>
            </a:r>
            <a:r>
              <a:rPr lang="en-US" b="1" i="1" dirty="0" err="1" smtClean="0"/>
              <a:t>Bērziņa</a:t>
            </a:r>
            <a:r>
              <a:rPr lang="en-US" b="1" i="1" dirty="0" smtClean="0"/>
              <a:t>:</a:t>
            </a:r>
            <a:r>
              <a:rPr lang="en-US" dirty="0" smtClean="0"/>
              <a:t>  </a:t>
            </a:r>
            <a:r>
              <a:rPr lang="en-US" dirty="0" err="1" smtClean="0"/>
              <a:t>Gleznošana</a:t>
            </a:r>
            <a:r>
              <a:rPr lang="en-US" dirty="0" smtClean="0"/>
              <a:t> </a:t>
            </a:r>
            <a:r>
              <a:rPr lang="en-US" dirty="0" err="1" smtClean="0"/>
              <a:t>ar</a:t>
            </a:r>
            <a:r>
              <a:rPr lang="en-US" dirty="0" smtClean="0"/>
              <a:t> </a:t>
            </a:r>
            <a:r>
              <a:rPr lang="en-US" dirty="0" err="1" smtClean="0"/>
              <a:t>ūdenskrāsām</a:t>
            </a:r>
            <a:r>
              <a:rPr lang="en-US" dirty="0" smtClean="0"/>
              <a:t>/</a:t>
            </a:r>
            <a:r>
              <a:rPr lang="en-US" i="1" dirty="0" smtClean="0"/>
              <a:t>Painting with watercolors</a:t>
            </a:r>
            <a:endParaRPr lang="en-US" dirty="0" smtClean="0"/>
          </a:p>
          <a:p>
            <a:r>
              <a:rPr lang="en-US" dirty="0" smtClean="0"/>
              <a:t>3. </a:t>
            </a:r>
            <a:r>
              <a:rPr lang="en-US" dirty="0" err="1" smtClean="0"/>
              <a:t>Justina</a:t>
            </a:r>
            <a:r>
              <a:rPr lang="en-US" dirty="0" smtClean="0"/>
              <a:t> </a:t>
            </a:r>
            <a:r>
              <a:rPr lang="en-US" dirty="0" err="1" smtClean="0"/>
              <a:t>Indreze</a:t>
            </a:r>
            <a:r>
              <a:rPr lang="en-US" dirty="0" smtClean="0"/>
              <a:t> (cello), </a:t>
            </a:r>
            <a:r>
              <a:rPr lang="en-US" dirty="0" err="1" smtClean="0"/>
              <a:t>Jurgis</a:t>
            </a:r>
            <a:r>
              <a:rPr lang="en-US" dirty="0" smtClean="0"/>
              <a:t> </a:t>
            </a:r>
            <a:r>
              <a:rPr lang="en-US" dirty="0" err="1" smtClean="0"/>
              <a:t>Indrezeris</a:t>
            </a:r>
            <a:r>
              <a:rPr lang="en-US" dirty="0" smtClean="0"/>
              <a:t> (piano)</a:t>
            </a:r>
          </a:p>
          <a:p>
            <a:r>
              <a:rPr lang="en-US" dirty="0" smtClean="0"/>
              <a:t>4. Gabriela </a:t>
            </a:r>
            <a:r>
              <a:rPr lang="en-US" dirty="0" err="1" smtClean="0"/>
              <a:t>Goldmane</a:t>
            </a:r>
            <a:r>
              <a:rPr lang="en-US" dirty="0" smtClean="0"/>
              <a:t> (piano), </a:t>
            </a:r>
            <a:r>
              <a:rPr lang="en-US" dirty="0" err="1" smtClean="0"/>
              <a:t>Jurgis</a:t>
            </a:r>
            <a:r>
              <a:rPr lang="en-US" dirty="0" smtClean="0"/>
              <a:t> </a:t>
            </a:r>
            <a:r>
              <a:rPr lang="en-US" dirty="0" err="1" smtClean="0"/>
              <a:t>Indzeris</a:t>
            </a:r>
            <a:r>
              <a:rPr lang="en-US" dirty="0" smtClean="0"/>
              <a:t> (piano)</a:t>
            </a:r>
          </a:p>
          <a:p>
            <a:r>
              <a:rPr lang="en-US" dirty="0" smtClean="0"/>
              <a:t>5. </a:t>
            </a:r>
            <a:r>
              <a:rPr lang="en-US" dirty="0" err="1" smtClean="0"/>
              <a:t>Davids</a:t>
            </a:r>
            <a:r>
              <a:rPr lang="en-US" dirty="0" smtClean="0"/>
              <a:t> </a:t>
            </a:r>
            <a:r>
              <a:rPr lang="en-US" dirty="0" err="1" smtClean="0"/>
              <a:t>Pikšis</a:t>
            </a:r>
            <a:r>
              <a:rPr lang="en-US" dirty="0" smtClean="0"/>
              <a:t> (clarinet), </a:t>
            </a:r>
            <a:r>
              <a:rPr lang="en-US" dirty="0" err="1" smtClean="0"/>
              <a:t>Paulis</a:t>
            </a:r>
            <a:r>
              <a:rPr lang="en-US" dirty="0" smtClean="0"/>
              <a:t> </a:t>
            </a:r>
            <a:r>
              <a:rPr lang="en-US" dirty="0" err="1" smtClean="0"/>
              <a:t>Dzenis</a:t>
            </a:r>
            <a:r>
              <a:rPr lang="en-US" dirty="0" smtClean="0"/>
              <a:t> ( cello), </a:t>
            </a:r>
            <a:r>
              <a:rPr lang="en-US" dirty="0" err="1" smtClean="0"/>
              <a:t>Kristians</a:t>
            </a:r>
            <a:r>
              <a:rPr lang="en-US" dirty="0" smtClean="0"/>
              <a:t> </a:t>
            </a:r>
            <a:r>
              <a:rPr lang="en-US" dirty="0" err="1" smtClean="0"/>
              <a:t>Pinnis</a:t>
            </a:r>
            <a:r>
              <a:rPr lang="en-US" dirty="0" smtClean="0"/>
              <a:t> ( piano)</a:t>
            </a:r>
          </a:p>
          <a:p>
            <a:r>
              <a:rPr lang="en-US" dirty="0" smtClean="0"/>
              <a:t> </a:t>
            </a:r>
          </a:p>
          <a:p>
            <a:r>
              <a:rPr lang="en-US" b="1" u="sng" dirty="0" smtClean="0"/>
              <a:t>Vilnius </a:t>
            </a:r>
            <a:r>
              <a:rPr lang="en-US" b="1" u="sng" dirty="0" err="1" smtClean="0"/>
              <a:t>Naujoji</a:t>
            </a:r>
            <a:r>
              <a:rPr lang="en-US" b="1" u="sng" dirty="0" smtClean="0"/>
              <a:t> </a:t>
            </a:r>
            <a:r>
              <a:rPr lang="en-US" b="1" u="sng" dirty="0" err="1" smtClean="0"/>
              <a:t>Vilnia</a:t>
            </a:r>
            <a:r>
              <a:rPr lang="en-US" b="1" u="sng" dirty="0" smtClean="0"/>
              <a:t> Music School  </a:t>
            </a:r>
            <a:endParaRPr lang="en-US" dirty="0" smtClean="0"/>
          </a:p>
          <a:p>
            <a:r>
              <a:rPr lang="en-US" dirty="0" smtClean="0"/>
              <a:t>Tutors: Anna </a:t>
            </a:r>
            <a:r>
              <a:rPr lang="en-US" dirty="0" err="1" smtClean="0"/>
              <a:t>Kijevi</a:t>
            </a:r>
            <a:r>
              <a:rPr lang="lt-LT" dirty="0" smtClean="0"/>
              <a:t>č, Vitalija Pilkauskienė, Agata Ursul, Ingrida Milašiūtė (piano).Students (violinists): Marija Berezina, Evelina Romanovska, Maria Grigorovič, Daniel Ilkevič, Monika Petrulevič, Severija Banaitytė, David Kijevič, Sabina Komoliubio, Emilija Ponomariovaitė, Rasa Petrošiūtė, Gabija Aliukonytė </a:t>
            </a:r>
            <a:endParaRPr lang="en-US" dirty="0" smtClean="0"/>
          </a:p>
          <a:p>
            <a:r>
              <a:rPr lang="lt-LT" b="1" dirty="0" smtClean="0"/>
              <a:t>B. Figotin. Merry tripK. Karajev. PavaneK. Karajev. DanceE. Derbenko. Romantic preludeZh. Metallidi. Elegia</a:t>
            </a:r>
            <a:endParaRPr lang="en-US" dirty="0" smtClean="0"/>
          </a:p>
          <a:p>
            <a:pPr>
              <a:buNone/>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ensembles Riga</a:t>
            </a:r>
            <a:endParaRPr lang="en-US" dirty="0"/>
          </a:p>
        </p:txBody>
      </p:sp>
      <p:sp>
        <p:nvSpPr>
          <p:cNvPr id="3" name="Content Placeholder 2"/>
          <p:cNvSpPr>
            <a:spLocks noGrp="1"/>
          </p:cNvSpPr>
          <p:nvPr>
            <p:ph idx="1"/>
          </p:nvPr>
        </p:nvSpPr>
        <p:spPr/>
        <p:txBody>
          <a:bodyPr numCol="2">
            <a:normAutofit fontScale="32500" lnSpcReduction="20000"/>
          </a:bodyPr>
          <a:lstStyle/>
          <a:p>
            <a:r>
              <a:rPr lang="en-US" b="1" dirty="0" smtClean="0"/>
              <a:t>Lithuanian Academy of Music and Theatre</a:t>
            </a:r>
            <a:endParaRPr lang="en-US" dirty="0" smtClean="0"/>
          </a:p>
          <a:p>
            <a:r>
              <a:rPr lang="en-GB" dirty="0" err="1" smtClean="0"/>
              <a:t>Rūta</a:t>
            </a:r>
            <a:r>
              <a:rPr lang="en-GB" dirty="0" smtClean="0"/>
              <a:t> </a:t>
            </a:r>
            <a:r>
              <a:rPr lang="en-GB" dirty="0" err="1" smtClean="0"/>
              <a:t>Mažolytė</a:t>
            </a:r>
            <a:r>
              <a:rPr lang="en-GB" dirty="0" smtClean="0"/>
              <a:t> (I violin), </a:t>
            </a:r>
            <a:r>
              <a:rPr lang="en-GB" dirty="0" err="1" smtClean="0"/>
              <a:t>Minadora</a:t>
            </a:r>
            <a:r>
              <a:rPr lang="en-GB" dirty="0" smtClean="0"/>
              <a:t> </a:t>
            </a:r>
            <a:r>
              <a:rPr lang="en-GB" dirty="0" err="1" smtClean="0"/>
              <a:t>Šernaitė</a:t>
            </a:r>
            <a:r>
              <a:rPr lang="en-GB" dirty="0" smtClean="0"/>
              <a:t> (II violin), Vita </a:t>
            </a:r>
            <a:r>
              <a:rPr lang="en-GB" dirty="0" err="1" smtClean="0"/>
              <a:t>Bartušytė</a:t>
            </a:r>
            <a:r>
              <a:rPr lang="en-GB" dirty="0" smtClean="0"/>
              <a:t> (viola), </a:t>
            </a:r>
            <a:r>
              <a:rPr lang="en-GB" dirty="0" err="1" smtClean="0"/>
              <a:t>Evaldas</a:t>
            </a:r>
            <a:r>
              <a:rPr lang="en-GB" dirty="0" smtClean="0"/>
              <a:t> </a:t>
            </a:r>
            <a:r>
              <a:rPr lang="en-GB" dirty="0" err="1" smtClean="0"/>
              <a:t>Petkus</a:t>
            </a:r>
            <a:r>
              <a:rPr lang="en-GB" dirty="0" smtClean="0"/>
              <a:t> (cello)</a:t>
            </a:r>
            <a:endParaRPr lang="en-US" dirty="0" smtClean="0"/>
          </a:p>
          <a:p>
            <a:r>
              <a:rPr lang="en-GB" i="1" dirty="0" err="1" smtClean="0"/>
              <a:t>Vytautas</a:t>
            </a:r>
            <a:r>
              <a:rPr lang="en-GB" i="1" dirty="0" smtClean="0"/>
              <a:t> </a:t>
            </a:r>
            <a:r>
              <a:rPr lang="en-GB" i="1" dirty="0" err="1" smtClean="0"/>
              <a:t>Bacevičius</a:t>
            </a:r>
            <a:r>
              <a:rPr lang="en-GB" i="1" dirty="0" smtClean="0"/>
              <a:t> String quartet</a:t>
            </a:r>
            <a:endParaRPr lang="en-US" dirty="0" smtClean="0"/>
          </a:p>
          <a:p>
            <a:r>
              <a:rPr lang="en-GB" i="1" dirty="0" smtClean="0"/>
              <a:t>Edward Elgar String </a:t>
            </a:r>
            <a:r>
              <a:rPr lang="en-GB" i="1" dirty="0" err="1" smtClean="0"/>
              <a:t>guartet</a:t>
            </a:r>
            <a:endParaRPr lang="en-US" dirty="0" smtClean="0"/>
          </a:p>
          <a:p>
            <a:r>
              <a:rPr lang="en-US" b="1" dirty="0" smtClean="0"/>
              <a:t> </a:t>
            </a:r>
            <a:endParaRPr lang="en-US" dirty="0" smtClean="0"/>
          </a:p>
          <a:p>
            <a:r>
              <a:rPr lang="en-US" b="1" dirty="0" smtClean="0"/>
              <a:t>Estonian Academy of Music and Theatre</a:t>
            </a:r>
            <a:endParaRPr lang="en-US" dirty="0" smtClean="0"/>
          </a:p>
          <a:p>
            <a:r>
              <a:rPr lang="en-GB" dirty="0" smtClean="0"/>
              <a:t>Johan-</a:t>
            </a:r>
            <a:r>
              <a:rPr lang="en-GB" dirty="0" err="1" smtClean="0"/>
              <a:t>Eerik</a:t>
            </a:r>
            <a:r>
              <a:rPr lang="en-GB" dirty="0" smtClean="0"/>
              <a:t> </a:t>
            </a:r>
            <a:r>
              <a:rPr lang="en-GB" dirty="0" err="1" smtClean="0"/>
              <a:t>Kõlar</a:t>
            </a:r>
            <a:r>
              <a:rPr lang="en-GB" dirty="0" smtClean="0"/>
              <a:t> (piano), </a:t>
            </a:r>
            <a:r>
              <a:rPr lang="en-GB" dirty="0" err="1" smtClean="0"/>
              <a:t>Peeter</a:t>
            </a:r>
            <a:r>
              <a:rPr lang="en-GB" dirty="0" smtClean="0"/>
              <a:t> </a:t>
            </a:r>
            <a:r>
              <a:rPr lang="en-GB" dirty="0" err="1" smtClean="0"/>
              <a:t>Margus</a:t>
            </a:r>
            <a:r>
              <a:rPr lang="en-GB" dirty="0" smtClean="0"/>
              <a:t> (violin), Edward Soon (violoncello)</a:t>
            </a:r>
            <a:endParaRPr lang="en-US" dirty="0" smtClean="0"/>
          </a:p>
          <a:p>
            <a:r>
              <a:rPr lang="en-GB" i="1" dirty="0" smtClean="0"/>
              <a:t>Haydn Piano Trio No. 39</a:t>
            </a:r>
            <a:endParaRPr lang="en-US" dirty="0" smtClean="0"/>
          </a:p>
          <a:p>
            <a:r>
              <a:rPr lang="en-GB" i="1" dirty="0" smtClean="0"/>
              <a:t>Trio by </a:t>
            </a:r>
            <a:r>
              <a:rPr lang="en-GB" i="1" dirty="0" err="1" smtClean="0"/>
              <a:t>MaLeRa</a:t>
            </a:r>
            <a:r>
              <a:rPr lang="en-GB" i="1" dirty="0" smtClean="0"/>
              <a:t> </a:t>
            </a:r>
            <a:r>
              <a:rPr lang="en-GB" i="1" dirty="0" err="1" smtClean="0"/>
              <a:t>KaSuKu</a:t>
            </a:r>
            <a:r>
              <a:rPr lang="en-GB" i="1" dirty="0" smtClean="0"/>
              <a:t>: A collaborative composition by </a:t>
            </a:r>
            <a:r>
              <a:rPr lang="en-GB" i="1" dirty="0" err="1" smtClean="0"/>
              <a:t>Mati</a:t>
            </a:r>
            <a:r>
              <a:rPr lang="en-GB" i="1" dirty="0" smtClean="0"/>
              <a:t> </a:t>
            </a:r>
            <a:r>
              <a:rPr lang="en-GB" i="1" dirty="0" err="1" smtClean="0"/>
              <a:t>Kuulbert</a:t>
            </a:r>
            <a:r>
              <a:rPr lang="en-GB" i="1" dirty="0" smtClean="0"/>
              <a:t>, </a:t>
            </a:r>
            <a:r>
              <a:rPr lang="en-GB" i="1" dirty="0" err="1" smtClean="0"/>
              <a:t>Lep</a:t>
            </a:r>
            <a:r>
              <a:rPr lang="en-GB" i="1" dirty="0" smtClean="0"/>
              <a:t> </a:t>
            </a:r>
            <a:r>
              <a:rPr lang="en-GB" i="1" dirty="0" err="1" smtClean="0"/>
              <a:t>Sumera</a:t>
            </a:r>
            <a:r>
              <a:rPr lang="en-GB" i="1" dirty="0" smtClean="0"/>
              <a:t> and </a:t>
            </a:r>
            <a:r>
              <a:rPr lang="en-GB" i="1" dirty="0" err="1" smtClean="0"/>
              <a:t>Raimo</a:t>
            </a:r>
            <a:r>
              <a:rPr lang="en-GB" i="1" dirty="0" smtClean="0"/>
              <a:t> </a:t>
            </a:r>
            <a:r>
              <a:rPr lang="en-GB" i="1" dirty="0" err="1" smtClean="0"/>
              <a:t>Kangro</a:t>
            </a:r>
            <a:r>
              <a:rPr lang="en-GB" i="1" dirty="0" smtClean="0"/>
              <a:t> (1977)</a:t>
            </a:r>
            <a:endParaRPr lang="en-US" dirty="0" smtClean="0"/>
          </a:p>
          <a:p>
            <a:r>
              <a:rPr lang="en-US" b="1" dirty="0" smtClean="0"/>
              <a:t> </a:t>
            </a:r>
            <a:endParaRPr lang="en-US" dirty="0" smtClean="0"/>
          </a:p>
          <a:p>
            <a:r>
              <a:rPr lang="en-US" b="1" dirty="0" smtClean="0"/>
              <a:t>Moscow Conservatory</a:t>
            </a:r>
            <a:endParaRPr lang="en-US" dirty="0" smtClean="0"/>
          </a:p>
          <a:p>
            <a:r>
              <a:rPr lang="en-US" dirty="0" err="1" smtClean="0"/>
              <a:t>Polina</a:t>
            </a:r>
            <a:r>
              <a:rPr lang="en-US" dirty="0" smtClean="0"/>
              <a:t> </a:t>
            </a:r>
            <a:r>
              <a:rPr lang="en-US" dirty="0" err="1" smtClean="0"/>
              <a:t>Kulikova</a:t>
            </a:r>
            <a:r>
              <a:rPr lang="en-US" dirty="0" smtClean="0"/>
              <a:t>, Ekaterina </a:t>
            </a:r>
            <a:r>
              <a:rPr lang="en-US" dirty="0" err="1" smtClean="0"/>
              <a:t>Zemaitis</a:t>
            </a:r>
            <a:r>
              <a:rPr lang="en-US" dirty="0" smtClean="0"/>
              <a:t>, piano</a:t>
            </a:r>
          </a:p>
          <a:p>
            <a:r>
              <a:rPr lang="en-US" i="1" dirty="0" err="1" smtClean="0"/>
              <a:t>Taneev</a:t>
            </a:r>
            <a:r>
              <a:rPr lang="en-US" i="1" dirty="0" smtClean="0"/>
              <a:t> Prelude and Fugue, Brahms Variations on Haydn’s Theme, </a:t>
            </a:r>
            <a:r>
              <a:rPr lang="en-US" i="1" dirty="0" err="1" smtClean="0"/>
              <a:t>Stravinskiy</a:t>
            </a:r>
            <a:r>
              <a:rPr lang="en-US" i="1" dirty="0" smtClean="0"/>
              <a:t> Concerto for two pianos</a:t>
            </a:r>
            <a:endParaRPr lang="en-US" dirty="0" smtClean="0"/>
          </a:p>
          <a:p>
            <a:r>
              <a:rPr lang="en-US" i="1" dirty="0" smtClean="0"/>
              <a:t> </a:t>
            </a:r>
            <a:endParaRPr lang="en-US" dirty="0" smtClean="0"/>
          </a:p>
          <a:p>
            <a:r>
              <a:rPr lang="en-US" b="1" dirty="0" smtClean="0"/>
              <a:t>Guildhall School of Music &amp; Drama</a:t>
            </a:r>
            <a:endParaRPr lang="en-US" dirty="0" smtClean="0"/>
          </a:p>
          <a:p>
            <a:r>
              <a:rPr lang="en-US" i="1" dirty="0" smtClean="0"/>
              <a:t>Volta Quartet</a:t>
            </a:r>
            <a:r>
              <a:rPr lang="en-US" dirty="0" smtClean="0"/>
              <a:t>: Venetia </a:t>
            </a:r>
            <a:r>
              <a:rPr lang="en-US" dirty="0" err="1" smtClean="0"/>
              <a:t>Jollands</a:t>
            </a:r>
            <a:r>
              <a:rPr lang="en-US" dirty="0" smtClean="0"/>
              <a:t>, Oliver Cave, violins, </a:t>
            </a:r>
            <a:r>
              <a:rPr lang="en-US" dirty="0" err="1" smtClean="0"/>
              <a:t>Luba</a:t>
            </a:r>
            <a:r>
              <a:rPr lang="en-US" dirty="0" smtClean="0"/>
              <a:t> </a:t>
            </a:r>
            <a:r>
              <a:rPr lang="en-US" dirty="0" err="1" smtClean="0"/>
              <a:t>Tunnicliffe</a:t>
            </a:r>
            <a:r>
              <a:rPr lang="en-US" dirty="0" smtClean="0"/>
              <a:t>, viola, Thomas Marlin, cello</a:t>
            </a:r>
          </a:p>
          <a:p>
            <a:r>
              <a:rPr lang="en-US" i="1" dirty="0" smtClean="0"/>
              <a:t>Simon Holt, Two Movements for String Quartet</a:t>
            </a:r>
            <a:endParaRPr lang="en-US" dirty="0" smtClean="0"/>
          </a:p>
          <a:p>
            <a:r>
              <a:rPr lang="en-US" i="1" dirty="0" smtClean="0"/>
              <a:t>Beethoven Opus 59, 1</a:t>
            </a:r>
            <a:endParaRPr lang="en-US" dirty="0" smtClean="0"/>
          </a:p>
          <a:p>
            <a:r>
              <a:rPr lang="en-US" dirty="0" smtClean="0"/>
              <a:t> </a:t>
            </a:r>
          </a:p>
          <a:p>
            <a:r>
              <a:rPr lang="en-US" b="1" dirty="0" smtClean="0"/>
              <a:t>Chopin University of Music, Warsaw</a:t>
            </a:r>
            <a:endParaRPr lang="en-US" dirty="0" smtClean="0"/>
          </a:p>
          <a:p>
            <a:r>
              <a:rPr lang="en-US" i="1" dirty="0" smtClean="0"/>
              <a:t>Mercury Trio: </a:t>
            </a:r>
            <a:r>
              <a:rPr lang="en-US" dirty="0" smtClean="0"/>
              <a:t>Igor </a:t>
            </a:r>
            <a:r>
              <a:rPr lang="en-US" dirty="0" err="1" smtClean="0"/>
              <a:t>Kret</a:t>
            </a:r>
            <a:r>
              <a:rPr lang="en-US" dirty="0" smtClean="0"/>
              <a:t>- piano, Aleksandra </a:t>
            </a:r>
            <a:r>
              <a:rPr lang="en-US" dirty="0" err="1" smtClean="0"/>
              <a:t>Szlaga</a:t>
            </a:r>
            <a:r>
              <a:rPr lang="en-US" dirty="0" smtClean="0"/>
              <a:t>- violin, </a:t>
            </a:r>
            <a:r>
              <a:rPr lang="en-US" dirty="0" err="1" smtClean="0"/>
              <a:t>Katarzyna</a:t>
            </a:r>
            <a:r>
              <a:rPr lang="en-US" dirty="0" smtClean="0"/>
              <a:t> </a:t>
            </a:r>
            <a:r>
              <a:rPr lang="en-US" dirty="0" err="1" smtClean="0"/>
              <a:t>Stasiewicz</a:t>
            </a:r>
            <a:r>
              <a:rPr lang="en-US" dirty="0" smtClean="0"/>
              <a:t>-cello</a:t>
            </a:r>
          </a:p>
          <a:p>
            <a:r>
              <a:rPr lang="en-US" i="1" dirty="0" smtClean="0"/>
              <a:t>W. </a:t>
            </a:r>
            <a:r>
              <a:rPr lang="en-US" i="1" dirty="0" err="1" smtClean="0"/>
              <a:t>Lutosławski</a:t>
            </a:r>
            <a:r>
              <a:rPr lang="en-US" i="1" dirty="0" smtClean="0"/>
              <a:t>- Grave</a:t>
            </a:r>
            <a:endParaRPr lang="en-US" dirty="0" smtClean="0"/>
          </a:p>
          <a:p>
            <a:r>
              <a:rPr lang="en-US" i="1" dirty="0" smtClean="0"/>
              <a:t>D. </a:t>
            </a:r>
            <a:r>
              <a:rPr lang="en-US" i="1" dirty="0" err="1" smtClean="0"/>
              <a:t>Schostakowitch</a:t>
            </a:r>
            <a:r>
              <a:rPr lang="en-US" i="1" dirty="0" smtClean="0"/>
              <a:t>- Piano Trio </a:t>
            </a:r>
            <a:r>
              <a:rPr lang="en-US" i="1" dirty="0" err="1" smtClean="0"/>
              <a:t>e</a:t>
            </a:r>
            <a:r>
              <a:rPr lang="en-US" i="1" dirty="0" smtClean="0"/>
              <a:t>-minor op. 67</a:t>
            </a:r>
            <a:endParaRPr lang="en-US" dirty="0" smtClean="0"/>
          </a:p>
          <a:p>
            <a:r>
              <a:rPr lang="en-US" dirty="0" smtClean="0"/>
              <a:t> </a:t>
            </a:r>
          </a:p>
          <a:p>
            <a:r>
              <a:rPr lang="en-US" b="1" dirty="0" smtClean="0"/>
              <a:t>European University of Cyprus, Nicosia</a:t>
            </a:r>
            <a:endParaRPr lang="en-US" dirty="0" smtClean="0"/>
          </a:p>
          <a:p>
            <a:r>
              <a:rPr lang="en-US" dirty="0" smtClean="0"/>
              <a:t>Rea </a:t>
            </a:r>
            <a:r>
              <a:rPr lang="en-US" dirty="0" err="1" smtClean="0"/>
              <a:t>Efstathiou</a:t>
            </a:r>
            <a:r>
              <a:rPr lang="en-US" dirty="0" smtClean="0"/>
              <a:t>, piano, </a:t>
            </a:r>
            <a:r>
              <a:rPr lang="en-US" dirty="0" err="1" smtClean="0"/>
              <a:t>Andri</a:t>
            </a:r>
            <a:r>
              <a:rPr lang="en-US" dirty="0" smtClean="0"/>
              <a:t> </a:t>
            </a:r>
            <a:r>
              <a:rPr lang="en-US" dirty="0" err="1" smtClean="0"/>
              <a:t>Hadjievangelou</a:t>
            </a:r>
            <a:r>
              <a:rPr lang="en-US" dirty="0" smtClean="0"/>
              <a:t>, violin</a:t>
            </a:r>
          </a:p>
          <a:p>
            <a:r>
              <a:rPr lang="el-GR" i="1" dirty="0" smtClean="0"/>
              <a:t>Α</a:t>
            </a:r>
            <a:r>
              <a:rPr lang="en-US" i="1" dirty="0" smtClean="0"/>
              <a:t>. </a:t>
            </a:r>
            <a:r>
              <a:rPr lang="en-US" i="1" dirty="0" err="1" smtClean="0"/>
              <a:t>Gretchaninoff</a:t>
            </a:r>
            <a:r>
              <a:rPr lang="en-US" i="1" dirty="0" smtClean="0"/>
              <a:t> / F. </a:t>
            </a:r>
            <a:r>
              <a:rPr lang="en-US" i="1" dirty="0" err="1" smtClean="0"/>
              <a:t>Willms</a:t>
            </a:r>
            <a:r>
              <a:rPr lang="en-US" i="1" dirty="0" smtClean="0"/>
              <a:t> „In </a:t>
            </a:r>
            <a:r>
              <a:rPr lang="en-US" i="1" dirty="0" err="1" smtClean="0"/>
              <a:t>aller</a:t>
            </a:r>
            <a:r>
              <a:rPr lang="en-US" i="1" dirty="0" smtClean="0"/>
              <a:t> </a:t>
            </a:r>
            <a:r>
              <a:rPr lang="en-US" i="1" dirty="0" err="1" smtClean="0"/>
              <a:t>Fruhe</a:t>
            </a:r>
            <a:r>
              <a:rPr lang="en-US" i="1" dirty="0" smtClean="0"/>
              <a:t>” op. 126a	</a:t>
            </a:r>
            <a:endParaRPr lang="en-US" dirty="0" smtClean="0"/>
          </a:p>
          <a:p>
            <a:r>
              <a:rPr lang="en-US" i="1" dirty="0" smtClean="0"/>
              <a:t>Ch. </a:t>
            </a:r>
            <a:r>
              <a:rPr lang="en-US" i="1" dirty="0" err="1" smtClean="0"/>
              <a:t>Georgiades</a:t>
            </a:r>
            <a:r>
              <a:rPr lang="en-US" i="1" dirty="0" smtClean="0"/>
              <a:t> „Serbian Dance”</a:t>
            </a:r>
            <a:endParaRPr lang="en-US" dirty="0" smtClean="0"/>
          </a:p>
          <a:p>
            <a:r>
              <a:rPr lang="en-US" b="1" dirty="0" smtClean="0"/>
              <a:t> </a:t>
            </a:r>
            <a:endParaRPr lang="en-US" dirty="0" smtClean="0"/>
          </a:p>
          <a:p>
            <a:r>
              <a:rPr lang="en-US" b="1" dirty="0" err="1" smtClean="0"/>
              <a:t>Jāzeps</a:t>
            </a:r>
            <a:r>
              <a:rPr lang="en-US" b="1" dirty="0" smtClean="0"/>
              <a:t> </a:t>
            </a:r>
            <a:r>
              <a:rPr lang="en-US" b="1" dirty="0" err="1" smtClean="0"/>
              <a:t>Vītols</a:t>
            </a:r>
            <a:r>
              <a:rPr lang="en-US" b="1" dirty="0" smtClean="0"/>
              <a:t> Latvian Academy of Music</a:t>
            </a:r>
            <a:endParaRPr lang="en-US" dirty="0" smtClean="0"/>
          </a:p>
          <a:p>
            <a:r>
              <a:rPr lang="en-US" dirty="0" smtClean="0"/>
              <a:t>Duo </a:t>
            </a:r>
            <a:r>
              <a:rPr lang="en-US" dirty="0" err="1" smtClean="0"/>
              <a:t>Madara</a:t>
            </a:r>
            <a:r>
              <a:rPr lang="en-US" dirty="0" smtClean="0"/>
              <a:t> </a:t>
            </a:r>
            <a:r>
              <a:rPr lang="en-US" dirty="0" err="1" smtClean="0"/>
              <a:t>Liepina</a:t>
            </a:r>
            <a:r>
              <a:rPr lang="en-US" dirty="0" smtClean="0"/>
              <a:t> (violin), </a:t>
            </a:r>
            <a:r>
              <a:rPr lang="en-US" dirty="0" err="1" smtClean="0"/>
              <a:t>Daumants</a:t>
            </a:r>
            <a:r>
              <a:rPr lang="en-US" dirty="0" smtClean="0"/>
              <a:t> </a:t>
            </a:r>
            <a:r>
              <a:rPr lang="en-US" dirty="0" err="1" smtClean="0"/>
              <a:t>Liepins</a:t>
            </a:r>
            <a:r>
              <a:rPr lang="en-US" dirty="0" smtClean="0"/>
              <a:t> (piano) </a:t>
            </a:r>
          </a:p>
          <a:p>
            <a:r>
              <a:rPr lang="en-US" dirty="0" smtClean="0"/>
              <a:t>Santa </a:t>
            </a:r>
            <a:r>
              <a:rPr lang="en-US" dirty="0" err="1" smtClean="0"/>
              <a:t>Bukovska</a:t>
            </a:r>
            <a:r>
              <a:rPr lang="en-US" dirty="0" smtClean="0"/>
              <a:t> (saxophone) Linda </a:t>
            </a:r>
            <a:r>
              <a:rPr lang="en-US" dirty="0" err="1" smtClean="0"/>
              <a:t>Laduse</a:t>
            </a:r>
            <a:r>
              <a:rPr lang="en-US" dirty="0" smtClean="0"/>
              <a:t> (piano)</a:t>
            </a:r>
          </a:p>
          <a:p>
            <a:r>
              <a:rPr lang="en-US" dirty="0" err="1" smtClean="0"/>
              <a:t>Helēna</a:t>
            </a:r>
            <a:r>
              <a:rPr lang="en-US" dirty="0" smtClean="0"/>
              <a:t> </a:t>
            </a:r>
            <a:r>
              <a:rPr lang="en-US" dirty="0" err="1" smtClean="0"/>
              <a:t>Zukule</a:t>
            </a:r>
            <a:r>
              <a:rPr lang="en-US" dirty="0" smtClean="0"/>
              <a:t> (voice) </a:t>
            </a:r>
            <a:r>
              <a:rPr lang="en-US" dirty="0" err="1" smtClean="0"/>
              <a:t>Evija</a:t>
            </a:r>
            <a:r>
              <a:rPr lang="en-US" dirty="0" smtClean="0"/>
              <a:t> </a:t>
            </a:r>
            <a:r>
              <a:rPr lang="en-US" dirty="0" err="1" smtClean="0"/>
              <a:t>Auziņa</a:t>
            </a:r>
            <a:r>
              <a:rPr lang="en-US" dirty="0" smtClean="0"/>
              <a:t> (piano)</a:t>
            </a:r>
          </a:p>
          <a:p>
            <a:r>
              <a:rPr lang="en-US" dirty="0" smtClean="0"/>
              <a:t>Laura </a:t>
            </a:r>
            <a:r>
              <a:rPr lang="en-US" dirty="0" err="1" smtClean="0"/>
              <a:t>Grecka,(voice</a:t>
            </a:r>
            <a:r>
              <a:rPr lang="en-US" dirty="0" smtClean="0"/>
              <a:t>) </a:t>
            </a:r>
            <a:r>
              <a:rPr lang="en-US" dirty="0" err="1" smtClean="0"/>
              <a:t>Aija</a:t>
            </a:r>
            <a:r>
              <a:rPr lang="en-US" dirty="0" smtClean="0"/>
              <a:t> </a:t>
            </a:r>
            <a:r>
              <a:rPr lang="en-US" dirty="0" err="1" smtClean="0"/>
              <a:t>Bērziņa</a:t>
            </a:r>
            <a:r>
              <a:rPr lang="en-US" dirty="0" smtClean="0"/>
              <a:t> (piano)</a:t>
            </a:r>
          </a:p>
          <a:p>
            <a:r>
              <a:rPr lang="en-US" dirty="0" err="1" smtClean="0"/>
              <a:t>Agnese</a:t>
            </a:r>
            <a:r>
              <a:rPr lang="en-US" dirty="0" smtClean="0"/>
              <a:t> </a:t>
            </a:r>
            <a:r>
              <a:rPr lang="en-US" dirty="0" err="1" smtClean="0"/>
              <a:t>Folkberga</a:t>
            </a:r>
            <a:r>
              <a:rPr lang="en-US" dirty="0" smtClean="0"/>
              <a:t> (violin) Margarita </a:t>
            </a:r>
            <a:r>
              <a:rPr lang="en-US" dirty="0" err="1" smtClean="0"/>
              <a:t>Ogibalova</a:t>
            </a:r>
            <a:r>
              <a:rPr lang="en-US" dirty="0" smtClean="0"/>
              <a:t> (cello) </a:t>
            </a:r>
            <a:r>
              <a:rPr lang="en-US" dirty="0" err="1" smtClean="0"/>
              <a:t>Nadežda</a:t>
            </a:r>
            <a:r>
              <a:rPr lang="en-US" dirty="0" smtClean="0"/>
              <a:t> </a:t>
            </a:r>
            <a:r>
              <a:rPr lang="en-US" dirty="0" err="1" smtClean="0"/>
              <a:t>Bardjuka</a:t>
            </a:r>
            <a:r>
              <a:rPr lang="en-US" dirty="0" smtClean="0"/>
              <a:t> (piano)</a:t>
            </a:r>
          </a:p>
          <a:p>
            <a:r>
              <a:rPr lang="en-US" dirty="0" smtClean="0"/>
              <a:t>Trio </a:t>
            </a:r>
            <a:r>
              <a:rPr lang="en-US" i="1" dirty="0" err="1" smtClean="0"/>
              <a:t>Vīzija</a:t>
            </a:r>
            <a:r>
              <a:rPr lang="en-US" i="1" dirty="0" smtClean="0"/>
              <a:t> </a:t>
            </a:r>
            <a:r>
              <a:rPr lang="en-US" dirty="0" err="1" smtClean="0"/>
              <a:t>Sintija</a:t>
            </a:r>
            <a:r>
              <a:rPr lang="en-US" dirty="0" smtClean="0"/>
              <a:t> </a:t>
            </a:r>
            <a:r>
              <a:rPr lang="en-US" dirty="0" err="1" smtClean="0"/>
              <a:t>Šteikopfa</a:t>
            </a:r>
            <a:r>
              <a:rPr lang="en-US" dirty="0" smtClean="0"/>
              <a:t> (</a:t>
            </a:r>
            <a:r>
              <a:rPr lang="en-US" dirty="0" err="1" smtClean="0"/>
              <a:t>violin),Kristiāna</a:t>
            </a:r>
            <a:r>
              <a:rPr lang="en-US" dirty="0" smtClean="0"/>
              <a:t> </a:t>
            </a:r>
            <a:r>
              <a:rPr lang="en-US" dirty="0" err="1" smtClean="0"/>
              <a:t>Ozoliņa</a:t>
            </a:r>
            <a:r>
              <a:rPr lang="en-US" dirty="0" smtClean="0"/>
              <a:t> (cello) </a:t>
            </a:r>
            <a:r>
              <a:rPr lang="en-US" dirty="0" err="1" smtClean="0"/>
              <a:t>Dārta</a:t>
            </a:r>
            <a:r>
              <a:rPr lang="en-US" dirty="0" smtClean="0"/>
              <a:t> </a:t>
            </a:r>
            <a:r>
              <a:rPr lang="en-US" dirty="0" err="1" smtClean="0"/>
              <a:t>Svētiņa</a:t>
            </a:r>
            <a:r>
              <a:rPr lang="en-US" dirty="0" smtClean="0"/>
              <a:t> (piano)</a:t>
            </a:r>
          </a:p>
          <a:p>
            <a:r>
              <a:rPr lang="en-US" dirty="0" smtClean="0"/>
              <a:t>A. </a:t>
            </a:r>
            <a:r>
              <a:rPr lang="en-US" dirty="0" err="1" smtClean="0"/>
              <a:t>Raspopova</a:t>
            </a:r>
            <a:r>
              <a:rPr lang="en-US" dirty="0" smtClean="0"/>
              <a:t> (violin) I. </a:t>
            </a:r>
            <a:r>
              <a:rPr lang="en-US" dirty="0" err="1" smtClean="0"/>
              <a:t>Tomaševska</a:t>
            </a:r>
            <a:r>
              <a:rPr lang="en-US" dirty="0" smtClean="0"/>
              <a:t> (viola) P. </a:t>
            </a:r>
            <a:r>
              <a:rPr lang="en-US" dirty="0" err="1" smtClean="0"/>
              <a:t>Pāvulēna</a:t>
            </a:r>
            <a:r>
              <a:rPr lang="en-US" dirty="0" smtClean="0"/>
              <a:t> (cello) M. </a:t>
            </a:r>
            <a:r>
              <a:rPr lang="en-US" dirty="0" err="1" smtClean="0"/>
              <a:t>Viļenskis</a:t>
            </a:r>
            <a:r>
              <a:rPr lang="en-US" dirty="0" smtClean="0"/>
              <a:t> (piano)</a:t>
            </a:r>
          </a:p>
          <a:p>
            <a:r>
              <a:rPr lang="en-US" dirty="0" err="1" smtClean="0"/>
              <a:t>Haralds</a:t>
            </a:r>
            <a:r>
              <a:rPr lang="en-US" dirty="0" smtClean="0"/>
              <a:t> </a:t>
            </a:r>
            <a:r>
              <a:rPr lang="en-US" dirty="0" err="1" smtClean="0"/>
              <a:t>Klips</a:t>
            </a:r>
            <a:r>
              <a:rPr lang="en-US" dirty="0" smtClean="0"/>
              <a:t> (clarinet) </a:t>
            </a:r>
            <a:r>
              <a:rPr lang="en-US" dirty="0" err="1" smtClean="0"/>
              <a:t>Raimonds</a:t>
            </a:r>
            <a:r>
              <a:rPr lang="en-US" dirty="0" smtClean="0"/>
              <a:t> </a:t>
            </a:r>
            <a:r>
              <a:rPr lang="en-US" dirty="0" err="1" smtClean="0"/>
              <a:t>Golubkovs</a:t>
            </a:r>
            <a:r>
              <a:rPr lang="en-US" dirty="0" smtClean="0"/>
              <a:t> (viola) </a:t>
            </a:r>
            <a:r>
              <a:rPr lang="en-US" dirty="0" err="1" smtClean="0"/>
              <a:t>Evija</a:t>
            </a:r>
            <a:r>
              <a:rPr lang="en-US" dirty="0" smtClean="0"/>
              <a:t> </a:t>
            </a:r>
            <a:r>
              <a:rPr lang="en-US" dirty="0" err="1" smtClean="0"/>
              <a:t>Auziņa</a:t>
            </a:r>
            <a:r>
              <a:rPr lang="en-US" dirty="0" smtClean="0"/>
              <a:t> (piano)</a:t>
            </a:r>
          </a:p>
          <a:p>
            <a:r>
              <a:rPr lang="en-US" dirty="0" smtClean="0"/>
              <a:t>Anna </a:t>
            </a:r>
            <a:r>
              <a:rPr lang="en-US" dirty="0" err="1" smtClean="0"/>
              <a:t>Berklāva</a:t>
            </a:r>
            <a:r>
              <a:rPr lang="en-US" dirty="0" smtClean="0"/>
              <a:t> (violin) </a:t>
            </a:r>
            <a:r>
              <a:rPr lang="en-US" dirty="0" err="1" smtClean="0"/>
              <a:t>Katrīna</a:t>
            </a:r>
            <a:r>
              <a:rPr lang="en-US" dirty="0" smtClean="0"/>
              <a:t> </a:t>
            </a:r>
            <a:r>
              <a:rPr lang="en-US" dirty="0" err="1" smtClean="0"/>
              <a:t>Auziņa,(cello</a:t>
            </a:r>
            <a:r>
              <a:rPr lang="en-US" dirty="0" smtClean="0"/>
              <a:t>) </a:t>
            </a:r>
            <a:r>
              <a:rPr lang="en-US" dirty="0" err="1" smtClean="0"/>
              <a:t>Justīne</a:t>
            </a:r>
            <a:r>
              <a:rPr lang="en-US" dirty="0" smtClean="0"/>
              <a:t> </a:t>
            </a:r>
            <a:r>
              <a:rPr lang="en-US" dirty="0" err="1" smtClean="0"/>
              <a:t>Bauliņa</a:t>
            </a:r>
            <a:r>
              <a:rPr lang="en-US" dirty="0" smtClean="0"/>
              <a:t> (piano)</a:t>
            </a:r>
          </a:p>
          <a:p>
            <a:r>
              <a:rPr lang="en-US" dirty="0" smtClean="0"/>
              <a:t>Leila </a:t>
            </a:r>
            <a:r>
              <a:rPr lang="en-US" dirty="0" err="1" smtClean="0"/>
              <a:t>Hairova</a:t>
            </a:r>
            <a:r>
              <a:rPr lang="en-US" dirty="0" smtClean="0"/>
              <a:t> (violin) </a:t>
            </a:r>
            <a:r>
              <a:rPr lang="en-US" dirty="0" err="1" smtClean="0"/>
              <a:t>LīvaTomiņa</a:t>
            </a:r>
            <a:r>
              <a:rPr lang="en-US" dirty="0" smtClean="0"/>
              <a:t> (violin) </a:t>
            </a:r>
            <a:r>
              <a:rPr lang="en-US" dirty="0" err="1" smtClean="0"/>
              <a:t>Ginta</a:t>
            </a:r>
            <a:r>
              <a:rPr lang="en-US" dirty="0" smtClean="0"/>
              <a:t> Laura </a:t>
            </a:r>
            <a:r>
              <a:rPr lang="en-US" dirty="0" err="1" smtClean="0"/>
              <a:t>Zariņa</a:t>
            </a:r>
            <a:r>
              <a:rPr lang="en-US" dirty="0" smtClean="0"/>
              <a:t> (viola) Emma </a:t>
            </a:r>
            <a:r>
              <a:rPr lang="en-US" dirty="0" err="1" smtClean="0"/>
              <a:t>Bandeniece</a:t>
            </a:r>
            <a:r>
              <a:rPr lang="en-US" dirty="0" smtClean="0"/>
              <a:t> (cello)</a:t>
            </a:r>
          </a:p>
          <a:p>
            <a:r>
              <a:rPr lang="en-US" dirty="0" err="1" smtClean="0"/>
              <a:t>Ieva</a:t>
            </a:r>
            <a:r>
              <a:rPr lang="en-US" dirty="0" smtClean="0"/>
              <a:t> </a:t>
            </a:r>
            <a:r>
              <a:rPr lang="en-US" dirty="0" err="1" smtClean="0"/>
              <a:t>Pudāne</a:t>
            </a:r>
            <a:r>
              <a:rPr lang="en-US" dirty="0" smtClean="0"/>
              <a:t> (flute) </a:t>
            </a:r>
            <a:r>
              <a:rPr lang="en-US" dirty="0" err="1" smtClean="0"/>
              <a:t>Lelde</a:t>
            </a:r>
            <a:r>
              <a:rPr lang="en-US" dirty="0" smtClean="0"/>
              <a:t> </a:t>
            </a:r>
            <a:r>
              <a:rPr lang="en-US" dirty="0" err="1" smtClean="0"/>
              <a:t>Cīmure</a:t>
            </a:r>
            <a:r>
              <a:rPr lang="en-US" dirty="0" smtClean="0"/>
              <a:t> (violin) </a:t>
            </a:r>
            <a:r>
              <a:rPr lang="en-US" dirty="0" err="1" smtClean="0"/>
              <a:t>Marija</a:t>
            </a:r>
            <a:r>
              <a:rPr lang="en-US" dirty="0" smtClean="0"/>
              <a:t> </a:t>
            </a:r>
            <a:r>
              <a:rPr lang="en-US" dirty="0" err="1" smtClean="0"/>
              <a:t>Truhanova</a:t>
            </a:r>
            <a:r>
              <a:rPr lang="en-US" dirty="0" smtClean="0"/>
              <a:t> (piano)</a:t>
            </a:r>
          </a:p>
          <a:p>
            <a:r>
              <a:rPr lang="en-US" dirty="0" err="1" smtClean="0"/>
              <a:t>Madara</a:t>
            </a:r>
            <a:r>
              <a:rPr lang="en-US" dirty="0" smtClean="0"/>
              <a:t> </a:t>
            </a:r>
            <a:r>
              <a:rPr lang="en-US" dirty="0" err="1" smtClean="0"/>
              <a:t>Liepiņa</a:t>
            </a:r>
            <a:r>
              <a:rPr lang="en-US" dirty="0" smtClean="0"/>
              <a:t> (violin) </a:t>
            </a:r>
            <a:r>
              <a:rPr lang="en-US" dirty="0" err="1" smtClean="0"/>
              <a:t>Ilze</a:t>
            </a:r>
            <a:r>
              <a:rPr lang="en-US" dirty="0" smtClean="0"/>
              <a:t> </a:t>
            </a:r>
            <a:r>
              <a:rPr lang="en-US" dirty="0" err="1" smtClean="0"/>
              <a:t>Tomaševska</a:t>
            </a:r>
            <a:r>
              <a:rPr lang="en-US" dirty="0" smtClean="0"/>
              <a:t> (violin) </a:t>
            </a:r>
            <a:r>
              <a:rPr lang="en-US" dirty="0" err="1" smtClean="0"/>
              <a:t>Jūlija</a:t>
            </a:r>
            <a:r>
              <a:rPr lang="en-US" dirty="0" smtClean="0"/>
              <a:t> </a:t>
            </a:r>
            <a:r>
              <a:rPr lang="en-US" dirty="0" err="1" smtClean="0"/>
              <a:t>Makarina</a:t>
            </a:r>
            <a:r>
              <a:rPr lang="en-US" dirty="0" smtClean="0"/>
              <a:t> (viola) </a:t>
            </a:r>
            <a:r>
              <a:rPr lang="en-US" dirty="0" err="1" smtClean="0"/>
              <a:t>Estere</a:t>
            </a:r>
            <a:r>
              <a:rPr lang="en-US" dirty="0" smtClean="0"/>
              <a:t> </a:t>
            </a:r>
            <a:r>
              <a:rPr lang="en-US" dirty="0" err="1" smtClean="0"/>
              <a:t>Lūsis-Grīnberga</a:t>
            </a:r>
            <a:r>
              <a:rPr lang="en-US" dirty="0" smtClean="0"/>
              <a:t> (cello)</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Ensembles Dublin</a:t>
            </a:r>
            <a:endParaRPr lang="en-US" dirty="0"/>
          </a:p>
        </p:txBody>
      </p:sp>
      <p:sp>
        <p:nvSpPr>
          <p:cNvPr id="3" name="Content Placeholder 2"/>
          <p:cNvSpPr>
            <a:spLocks noGrp="1"/>
          </p:cNvSpPr>
          <p:nvPr>
            <p:ph idx="1"/>
          </p:nvPr>
        </p:nvSpPr>
        <p:spPr/>
        <p:txBody>
          <a:bodyPr numCol="2">
            <a:normAutofit fontScale="25000" lnSpcReduction="20000"/>
          </a:bodyPr>
          <a:lstStyle/>
          <a:p>
            <a:r>
              <a:rPr lang="en-US" sz="5600" b="1" dirty="0" smtClean="0"/>
              <a:t>Kazan State Conservatoire, Russia </a:t>
            </a:r>
            <a:endParaRPr lang="en-US" sz="5600" dirty="0" smtClean="0"/>
          </a:p>
          <a:p>
            <a:pPr>
              <a:buNone/>
            </a:pPr>
            <a:r>
              <a:rPr lang="en-US" sz="5600" dirty="0" smtClean="0"/>
              <a:t>	Dina </a:t>
            </a:r>
            <a:r>
              <a:rPr lang="en-US" sz="5600" dirty="0" err="1" smtClean="0"/>
              <a:t>Bikghanova</a:t>
            </a:r>
            <a:r>
              <a:rPr lang="en-US" sz="5600" dirty="0" smtClean="0"/>
              <a:t> (</a:t>
            </a:r>
            <a:r>
              <a:rPr lang="en-US" sz="5600" dirty="0" err="1" smtClean="0"/>
              <a:t>violin),Madina</a:t>
            </a:r>
            <a:r>
              <a:rPr lang="en-US" sz="5600" dirty="0" smtClean="0"/>
              <a:t> </a:t>
            </a:r>
            <a:r>
              <a:rPr lang="en-US" sz="5600" dirty="0" err="1" smtClean="0"/>
              <a:t>Nabiullina</a:t>
            </a:r>
            <a:r>
              <a:rPr lang="en-US" sz="5600" dirty="0" smtClean="0"/>
              <a:t> (piano)</a:t>
            </a:r>
          </a:p>
          <a:p>
            <a:pPr>
              <a:buNone/>
            </a:pPr>
            <a:r>
              <a:rPr lang="en-US" sz="5600" i="1" dirty="0" smtClean="0"/>
              <a:t>	Ravel Sonata, A. </a:t>
            </a:r>
            <a:r>
              <a:rPr lang="en-US" sz="5600" i="1" dirty="0" err="1" smtClean="0"/>
              <a:t>Babadjanyn</a:t>
            </a:r>
            <a:r>
              <a:rPr lang="en-US" sz="5600" i="1" dirty="0" smtClean="0"/>
              <a:t>  Sonata </a:t>
            </a:r>
            <a:endParaRPr lang="en-US" sz="5600" dirty="0" smtClean="0"/>
          </a:p>
          <a:p>
            <a:endParaRPr lang="en-US" sz="5600" dirty="0" smtClean="0"/>
          </a:p>
          <a:p>
            <a:r>
              <a:rPr lang="en-US" sz="5600" b="1" dirty="0" smtClean="0"/>
              <a:t>H. Eller School of Music, Tartu, Estonia</a:t>
            </a:r>
            <a:endParaRPr lang="en-US" sz="5600" dirty="0" smtClean="0"/>
          </a:p>
          <a:p>
            <a:pPr>
              <a:buNone/>
            </a:pPr>
            <a:r>
              <a:rPr lang="en-US" sz="5600" dirty="0" smtClean="0"/>
              <a:t>	</a:t>
            </a:r>
            <a:r>
              <a:rPr lang="en-US" sz="5600" dirty="0" err="1" smtClean="0"/>
              <a:t>Helis</a:t>
            </a:r>
            <a:r>
              <a:rPr lang="en-US" sz="5600" dirty="0" smtClean="0"/>
              <a:t> </a:t>
            </a:r>
            <a:r>
              <a:rPr lang="en-US" sz="5600" dirty="0" err="1" smtClean="0"/>
              <a:t>Oidekivi</a:t>
            </a:r>
            <a:r>
              <a:rPr lang="en-US" sz="5600" dirty="0" smtClean="0"/>
              <a:t> (flute), </a:t>
            </a:r>
            <a:r>
              <a:rPr lang="en-US" sz="5600" dirty="0" err="1" smtClean="0"/>
              <a:t>Jaan</a:t>
            </a:r>
            <a:r>
              <a:rPr lang="en-US" sz="5600" dirty="0" smtClean="0"/>
              <a:t> </a:t>
            </a:r>
            <a:r>
              <a:rPr lang="en-US" sz="5600" dirty="0" err="1" smtClean="0"/>
              <a:t>Kapp</a:t>
            </a:r>
            <a:r>
              <a:rPr lang="en-US" sz="5600" dirty="0" smtClean="0"/>
              <a:t> (piano)</a:t>
            </a:r>
          </a:p>
          <a:p>
            <a:pPr>
              <a:buNone/>
            </a:pPr>
            <a:r>
              <a:rPr lang="en-US" sz="5600" i="1" dirty="0" smtClean="0"/>
              <a:t>	F. Martin  Ballad ; O. </a:t>
            </a:r>
            <a:r>
              <a:rPr lang="en-US" sz="5600" i="1" dirty="0" err="1" smtClean="0"/>
              <a:t>Messiaen</a:t>
            </a:r>
            <a:r>
              <a:rPr lang="en-US" sz="5600" i="1" dirty="0" smtClean="0"/>
              <a:t>  La Merle Noir  </a:t>
            </a:r>
            <a:endParaRPr lang="en-US" sz="5600" dirty="0" smtClean="0"/>
          </a:p>
          <a:p>
            <a:pPr>
              <a:buNone/>
            </a:pPr>
            <a:r>
              <a:rPr lang="en-US" sz="5600" i="1" dirty="0" smtClean="0"/>
              <a:t>	P. Hindemith  </a:t>
            </a:r>
            <a:r>
              <a:rPr lang="en-US" sz="5600" i="1" dirty="0" err="1" smtClean="0"/>
              <a:t>Sonate</a:t>
            </a:r>
            <a:r>
              <a:rPr lang="en-US" sz="5600" i="1" dirty="0" smtClean="0"/>
              <a:t>, I </a:t>
            </a:r>
            <a:r>
              <a:rPr lang="en-US" sz="5600" i="1" dirty="0" err="1" smtClean="0"/>
              <a:t>Satz</a:t>
            </a:r>
            <a:r>
              <a:rPr lang="en-US" sz="5600" i="1" dirty="0" smtClean="0"/>
              <a:t>)</a:t>
            </a:r>
            <a:endParaRPr lang="en-US" sz="5600" dirty="0" smtClean="0"/>
          </a:p>
          <a:p>
            <a:endParaRPr lang="en-US" sz="5600" i="1" dirty="0" smtClean="0"/>
          </a:p>
          <a:p>
            <a:r>
              <a:rPr lang="en-US" sz="5600" b="1" dirty="0" smtClean="0"/>
              <a:t>Dublin Institute of Technology </a:t>
            </a:r>
            <a:endParaRPr lang="en-US" sz="5600" dirty="0" smtClean="0"/>
          </a:p>
          <a:p>
            <a:pPr>
              <a:buNone/>
            </a:pPr>
            <a:r>
              <a:rPr lang="en-US" sz="5600" dirty="0" smtClean="0"/>
              <a:t>	</a:t>
            </a:r>
            <a:r>
              <a:rPr lang="en-US" sz="5600" dirty="0" err="1" smtClean="0"/>
              <a:t>Clodagh</a:t>
            </a:r>
            <a:r>
              <a:rPr lang="en-US" sz="5600" dirty="0" smtClean="0"/>
              <a:t> Curran, flute &amp; Sophie Harrison, flute</a:t>
            </a:r>
          </a:p>
          <a:p>
            <a:pPr>
              <a:buNone/>
            </a:pPr>
            <a:r>
              <a:rPr lang="en-US" sz="5600" i="1" dirty="0" smtClean="0"/>
              <a:t>	Beethoven flute duo op 26</a:t>
            </a:r>
            <a:endParaRPr lang="en-US" sz="5600" dirty="0" smtClean="0"/>
          </a:p>
          <a:p>
            <a:endParaRPr lang="en-US" sz="5600" dirty="0" smtClean="0"/>
          </a:p>
          <a:p>
            <a:pPr>
              <a:buNone/>
            </a:pPr>
            <a:r>
              <a:rPr lang="en-US" sz="5600" dirty="0" smtClean="0"/>
              <a:t>	Jennifer O'Donovan (flute), Katie Kelly (flute), Robyn Kehoe-Roche (flute), and Liam </a:t>
            </a:r>
            <a:r>
              <a:rPr lang="en-US" sz="5600" dirty="0" err="1" smtClean="0"/>
              <a:t>Lonergan</a:t>
            </a:r>
            <a:r>
              <a:rPr lang="en-US" sz="5600" dirty="0" smtClean="0"/>
              <a:t> (alto flute) </a:t>
            </a:r>
            <a:r>
              <a:rPr lang="en-US" sz="5600" i="1" dirty="0" smtClean="0"/>
              <a:t>Gaelic Offering</a:t>
            </a:r>
            <a:r>
              <a:rPr lang="en-US" sz="5600" dirty="0" smtClean="0"/>
              <a:t> movements 1 and 4 by Catherine McMichael.</a:t>
            </a:r>
          </a:p>
          <a:p>
            <a:pPr>
              <a:buNone/>
            </a:pPr>
            <a:endParaRPr lang="en-US" sz="5600" dirty="0" smtClean="0"/>
          </a:p>
          <a:p>
            <a:pPr>
              <a:buNone/>
            </a:pPr>
            <a:r>
              <a:rPr lang="en-US" sz="5600" dirty="0" smtClean="0"/>
              <a:t>	Katie Hyland, Marie-Claire </a:t>
            </a:r>
            <a:r>
              <a:rPr lang="en-US" sz="5600" dirty="0" err="1" smtClean="0"/>
              <a:t>Brodie</a:t>
            </a:r>
            <a:r>
              <a:rPr lang="en-US" sz="5600" dirty="0" smtClean="0"/>
              <a:t>, Sophia Lyons, </a:t>
            </a:r>
            <a:r>
              <a:rPr lang="en-US" sz="5600" dirty="0" err="1" smtClean="0"/>
              <a:t>Moya</a:t>
            </a:r>
            <a:r>
              <a:rPr lang="en-US" sz="5600" dirty="0" smtClean="0"/>
              <a:t> Gorman </a:t>
            </a:r>
            <a:r>
              <a:rPr lang="en-US" sz="5600" i="1" dirty="0" smtClean="0"/>
              <a:t>Mozart Flute quartet K285</a:t>
            </a:r>
            <a:endParaRPr lang="en-US" sz="5600" dirty="0" smtClean="0"/>
          </a:p>
          <a:p>
            <a:pPr>
              <a:buNone/>
            </a:pPr>
            <a:endParaRPr lang="en-US" sz="5600" dirty="0" smtClean="0"/>
          </a:p>
          <a:p>
            <a:r>
              <a:rPr lang="en-US" sz="5600" b="1" dirty="0" smtClean="0"/>
              <a:t>Royal Irish Academy of Music (RIAM)</a:t>
            </a:r>
            <a:endParaRPr lang="en-US" sz="5600" dirty="0" smtClean="0"/>
          </a:p>
          <a:p>
            <a:r>
              <a:rPr lang="en-US" sz="5600" dirty="0" smtClean="0"/>
              <a:t>Richard Thomas, violin, </a:t>
            </a:r>
            <a:r>
              <a:rPr lang="en-US" sz="5600" dirty="0" err="1" smtClean="0"/>
              <a:t>Cormac</a:t>
            </a:r>
            <a:r>
              <a:rPr lang="en-US" sz="5600" dirty="0" smtClean="0"/>
              <a:t> Ó </a:t>
            </a:r>
            <a:r>
              <a:rPr lang="en-US" sz="5600" dirty="0" err="1" smtClean="0"/>
              <a:t>Briain</a:t>
            </a:r>
            <a:r>
              <a:rPr lang="en-US" sz="5600" dirty="0" smtClean="0"/>
              <a:t>, cello, Adam Collins, piano</a:t>
            </a:r>
          </a:p>
          <a:p>
            <a:r>
              <a:rPr lang="en-US" sz="5600" i="1" dirty="0" smtClean="0"/>
              <a:t>Mendelssohn Piano Trio in </a:t>
            </a:r>
            <a:r>
              <a:rPr lang="en-US" sz="5600" i="1" dirty="0" err="1" smtClean="0"/>
              <a:t>d</a:t>
            </a:r>
            <a:r>
              <a:rPr lang="en-US" sz="5600" i="1" dirty="0" smtClean="0"/>
              <a:t> minor, 1st movement.</a:t>
            </a:r>
            <a:endParaRPr lang="en-US" sz="5600" dirty="0" smtClean="0"/>
          </a:p>
          <a:p>
            <a:endParaRPr lang="en-US" sz="5600" dirty="0" smtClean="0"/>
          </a:p>
          <a:p>
            <a:r>
              <a:rPr lang="en-US" sz="5600" dirty="0" smtClean="0"/>
              <a:t>Amy Gillen, flute, Gabriele </a:t>
            </a:r>
            <a:r>
              <a:rPr lang="en-US" sz="5600" dirty="0" err="1" smtClean="0"/>
              <a:t>Dikciute</a:t>
            </a:r>
            <a:r>
              <a:rPr lang="en-US" sz="5600" dirty="0" smtClean="0"/>
              <a:t>, cello.</a:t>
            </a:r>
          </a:p>
          <a:p>
            <a:r>
              <a:rPr lang="en-US" sz="5600" i="1" dirty="0" smtClean="0"/>
              <a:t>Villa-Lobos, The Jet Whistle</a:t>
            </a:r>
            <a:endParaRPr lang="en-US" sz="5600" dirty="0" smtClean="0"/>
          </a:p>
          <a:p>
            <a:pPr>
              <a:buNone/>
            </a:pPr>
            <a:r>
              <a:rPr lang="en-US" sz="5600" dirty="0" smtClean="0"/>
              <a:t> </a:t>
            </a:r>
          </a:p>
          <a:p>
            <a:r>
              <a:rPr lang="en-US" sz="5600" dirty="0" smtClean="0"/>
              <a:t>Mercedes </a:t>
            </a:r>
            <a:r>
              <a:rPr lang="en-US" sz="5600" dirty="0" err="1" smtClean="0"/>
              <a:t>Trinchero</a:t>
            </a:r>
            <a:r>
              <a:rPr lang="en-US" sz="5600" dirty="0" smtClean="0"/>
              <a:t>, violin, </a:t>
            </a:r>
            <a:r>
              <a:rPr lang="en-US" sz="5600" dirty="0" err="1" smtClean="0"/>
              <a:t>Berginald</a:t>
            </a:r>
            <a:r>
              <a:rPr lang="en-US" sz="5600" dirty="0" smtClean="0"/>
              <a:t> Rash, clarinet, </a:t>
            </a:r>
            <a:r>
              <a:rPr lang="en-US" sz="5600" dirty="0" err="1" smtClean="0"/>
              <a:t>Veronika</a:t>
            </a:r>
            <a:r>
              <a:rPr lang="en-US" sz="5600" dirty="0" smtClean="0"/>
              <a:t> </a:t>
            </a:r>
            <a:r>
              <a:rPr lang="en-US" sz="5600" dirty="0" err="1" smtClean="0"/>
              <a:t>Phung</a:t>
            </a:r>
            <a:r>
              <a:rPr lang="en-US" sz="5600" dirty="0" smtClean="0"/>
              <a:t>, piano.</a:t>
            </a:r>
          </a:p>
          <a:p>
            <a:r>
              <a:rPr lang="en-US" sz="5600" i="1" dirty="0" err="1" smtClean="0"/>
              <a:t>Mihaud</a:t>
            </a:r>
            <a:r>
              <a:rPr lang="en-US" sz="5600" i="1" dirty="0" smtClean="0"/>
              <a:t> Trio for clarinet, violin and piano</a:t>
            </a:r>
            <a:endParaRPr lang="en-US" sz="5600" dirty="0" smtClean="0"/>
          </a:p>
          <a:p>
            <a:pPr>
              <a:buNone/>
            </a:pPr>
            <a:r>
              <a:rPr lang="en-US" sz="5600" dirty="0" smtClean="0"/>
              <a:t> </a:t>
            </a:r>
          </a:p>
          <a:p>
            <a:r>
              <a:rPr lang="en-US" sz="5600" b="1" dirty="0" smtClean="0"/>
              <a:t>St Patrick’s College</a:t>
            </a:r>
            <a:endParaRPr lang="en-US" sz="5600" dirty="0" smtClean="0"/>
          </a:p>
          <a:p>
            <a:r>
              <a:rPr lang="en-US" sz="5600" i="1" dirty="0" smtClean="0"/>
              <a:t>Bach Concerto for Two Violins, First movement </a:t>
            </a:r>
            <a:endParaRPr lang="en-US" sz="5600" dirty="0" smtClean="0"/>
          </a:p>
          <a:p>
            <a:r>
              <a:rPr lang="en-US" sz="5600" dirty="0" smtClean="0"/>
              <a:t>Deirdre O Hare, Helen Mc Ardle </a:t>
            </a:r>
          </a:p>
          <a:p>
            <a:endParaRPr lang="en-US" dirty="0" smtClean="0"/>
          </a:p>
          <a:p>
            <a:r>
              <a:rPr lang="en-US" sz="5600" b="1" dirty="0" smtClean="0"/>
              <a:t>Irish World Academy </a:t>
            </a:r>
            <a:endParaRPr lang="en-US" sz="5600" dirty="0" smtClean="0"/>
          </a:p>
          <a:p>
            <a:r>
              <a:rPr lang="en-US" sz="5600" i="1" dirty="0" smtClean="0"/>
              <a:t>Beethoven Duo No.1 in C major for violin and cello</a:t>
            </a:r>
            <a:endParaRPr lang="en-US" sz="5600" dirty="0" smtClean="0"/>
          </a:p>
          <a:p>
            <a:r>
              <a:rPr lang="en-US" sz="5600" dirty="0" smtClean="0"/>
              <a:t>Denise and David Doyle </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Ensembles Cremona</a:t>
            </a:r>
            <a:endParaRPr lang="en-US" dirty="0"/>
          </a:p>
        </p:txBody>
      </p:sp>
      <p:sp>
        <p:nvSpPr>
          <p:cNvPr id="3" name="Content Placeholder 2"/>
          <p:cNvSpPr>
            <a:spLocks noGrp="1"/>
          </p:cNvSpPr>
          <p:nvPr>
            <p:ph idx="1"/>
          </p:nvPr>
        </p:nvSpPr>
        <p:spPr/>
        <p:txBody>
          <a:bodyPr numCol="2">
            <a:normAutofit fontScale="25000" lnSpcReduction="20000"/>
          </a:bodyPr>
          <a:lstStyle/>
          <a:p>
            <a:r>
              <a:rPr lang="en-US" sz="4400" b="1" dirty="0" smtClean="0"/>
              <a:t>Master4Strings</a:t>
            </a:r>
            <a:endParaRPr lang="en-US" sz="4400" dirty="0" smtClean="0"/>
          </a:p>
          <a:p>
            <a:pPr>
              <a:buNone/>
            </a:pPr>
            <a:r>
              <a:rPr lang="en-US" sz="4400" dirty="0" smtClean="0"/>
              <a:t>	Duo M4S, </a:t>
            </a:r>
            <a:r>
              <a:rPr lang="de-DE" sz="4400" dirty="0" smtClean="0"/>
              <a:t>Robert Schumann</a:t>
            </a:r>
            <a:r>
              <a:rPr lang="de-DE" sz="4400" i="1" dirty="0" smtClean="0"/>
              <a:t> Märchenbilder op.113</a:t>
            </a:r>
            <a:endParaRPr lang="en-US" sz="4400" dirty="0" smtClean="0"/>
          </a:p>
          <a:p>
            <a:pPr>
              <a:buNone/>
            </a:pPr>
            <a:r>
              <a:rPr lang="en-US" sz="4400" dirty="0" smtClean="0"/>
              <a:t> </a:t>
            </a:r>
          </a:p>
          <a:p>
            <a:r>
              <a:rPr lang="en-US" sz="4400" b="1" dirty="0" err="1" smtClean="0"/>
              <a:t>Accademia</a:t>
            </a:r>
            <a:r>
              <a:rPr lang="en-US" sz="4400" b="1" dirty="0" smtClean="0"/>
              <a:t> Walter Stauffer </a:t>
            </a:r>
            <a:r>
              <a:rPr lang="en-US" sz="4400" b="1" dirty="0" err="1" smtClean="0"/>
              <a:t>di</a:t>
            </a:r>
            <a:r>
              <a:rPr lang="en-US" sz="4400" b="1" dirty="0" smtClean="0"/>
              <a:t> Cremona</a:t>
            </a:r>
            <a:endParaRPr lang="en-US" sz="4400" dirty="0" smtClean="0"/>
          </a:p>
          <a:p>
            <a:pPr>
              <a:buNone/>
            </a:pPr>
            <a:r>
              <a:rPr lang="en-US" sz="4400" dirty="0" smtClean="0"/>
              <a:t>	</a:t>
            </a:r>
            <a:r>
              <a:rPr lang="en-US" sz="4400" dirty="0" err="1" smtClean="0"/>
              <a:t>Quartetto</a:t>
            </a:r>
            <a:r>
              <a:rPr lang="en-US" sz="4400" dirty="0" smtClean="0"/>
              <a:t> </a:t>
            </a:r>
            <a:r>
              <a:rPr lang="en-US" sz="4400" dirty="0" err="1" smtClean="0"/>
              <a:t>Guadagnini</a:t>
            </a:r>
            <a:r>
              <a:rPr lang="en-US" sz="4400" dirty="0" smtClean="0"/>
              <a:t>, </a:t>
            </a:r>
            <a:r>
              <a:rPr lang="it-IT" sz="4400" dirty="0" smtClean="0"/>
              <a:t>Joseph Haydn </a:t>
            </a:r>
            <a:r>
              <a:rPr lang="it-IT" sz="4400" i="1" dirty="0" smtClean="0"/>
              <a:t>Quartetto in mi </a:t>
            </a:r>
            <a:r>
              <a:rPr lang="it-IT" sz="4400" i="1" dirty="0" err="1" smtClean="0"/>
              <a:t>bemol</a:t>
            </a:r>
            <a:r>
              <a:rPr lang="it-IT" sz="4400" i="1" dirty="0" smtClean="0"/>
              <a:t> maggiore op.33 n.</a:t>
            </a:r>
            <a:r>
              <a:rPr lang="it-IT" sz="4400" i="1" dirty="0" err="1" smtClean="0"/>
              <a:t>2</a:t>
            </a:r>
            <a:r>
              <a:rPr lang="it-IT" sz="4400" i="1" dirty="0" smtClean="0"/>
              <a:t> “The </a:t>
            </a:r>
            <a:r>
              <a:rPr lang="it-IT" sz="4400" i="1" dirty="0" err="1" smtClean="0"/>
              <a:t>Joke</a:t>
            </a:r>
            <a:r>
              <a:rPr lang="it-IT" sz="4400" i="1" dirty="0" smtClean="0"/>
              <a:t>”</a:t>
            </a:r>
            <a:r>
              <a:rPr lang="it-IT" sz="4400" dirty="0" smtClean="0"/>
              <a:t> (</a:t>
            </a:r>
            <a:r>
              <a:rPr lang="it-IT" sz="4400" dirty="0" err="1" smtClean="0"/>
              <a:t>Hob.III</a:t>
            </a:r>
            <a:r>
              <a:rPr lang="it-IT" sz="4400" dirty="0" smtClean="0"/>
              <a:t>.38)</a:t>
            </a:r>
            <a:endParaRPr lang="en-US" sz="4400" dirty="0" smtClean="0"/>
          </a:p>
          <a:p>
            <a:pPr>
              <a:buNone/>
            </a:pPr>
            <a:r>
              <a:rPr lang="en-US" sz="4400" dirty="0" smtClean="0"/>
              <a:t> </a:t>
            </a:r>
          </a:p>
          <a:p>
            <a:pPr>
              <a:buNone/>
            </a:pPr>
            <a:r>
              <a:rPr lang="en-US" sz="4400" dirty="0" smtClean="0"/>
              <a:t>	</a:t>
            </a:r>
            <a:r>
              <a:rPr lang="en-US" sz="4400" dirty="0" err="1" smtClean="0"/>
              <a:t>Quartetto</a:t>
            </a:r>
            <a:r>
              <a:rPr lang="en-US" sz="4400" dirty="0" smtClean="0"/>
              <a:t> </a:t>
            </a:r>
            <a:r>
              <a:rPr lang="en-US" sz="4400" dirty="0" err="1" smtClean="0"/>
              <a:t>Taag</a:t>
            </a:r>
            <a:endParaRPr lang="en-US" sz="4400" dirty="0" smtClean="0"/>
          </a:p>
          <a:p>
            <a:pPr>
              <a:buNone/>
            </a:pPr>
            <a:r>
              <a:rPr lang="en-US" sz="4400" dirty="0" smtClean="0"/>
              <a:t>	Beethoven</a:t>
            </a:r>
            <a:r>
              <a:rPr lang="en-US" sz="4400" b="1" dirty="0" smtClean="0"/>
              <a:t> </a:t>
            </a:r>
            <a:r>
              <a:rPr lang="en-US" sz="4400" i="1" dirty="0" err="1" smtClean="0"/>
              <a:t>Quartetto</a:t>
            </a:r>
            <a:r>
              <a:rPr lang="en-US" sz="4400" i="1" dirty="0" smtClean="0"/>
              <a:t> per </a:t>
            </a:r>
            <a:r>
              <a:rPr lang="en-US" sz="4400" i="1" dirty="0" err="1" smtClean="0"/>
              <a:t>archi</a:t>
            </a:r>
            <a:r>
              <a:rPr lang="en-US" sz="4400" i="1" dirty="0" smtClean="0"/>
              <a:t> in </a:t>
            </a:r>
            <a:r>
              <a:rPr lang="en-US" sz="4400" i="1" dirty="0" err="1" smtClean="0"/>
              <a:t>fa</a:t>
            </a:r>
            <a:r>
              <a:rPr lang="en-US" sz="4400" i="1" dirty="0" smtClean="0"/>
              <a:t> Op.18 n.1</a:t>
            </a:r>
            <a:endParaRPr lang="en-US" sz="4400" dirty="0" smtClean="0"/>
          </a:p>
          <a:p>
            <a:pPr>
              <a:buNone/>
            </a:pPr>
            <a:r>
              <a:rPr lang="en-US" sz="4400" dirty="0" smtClean="0"/>
              <a:t> </a:t>
            </a:r>
          </a:p>
          <a:p>
            <a:r>
              <a:rPr lang="en-US" sz="4400" b="1" dirty="0" err="1" smtClean="0"/>
              <a:t>Conservatorio</a:t>
            </a:r>
            <a:r>
              <a:rPr lang="en-US" sz="4400" b="1" dirty="0" smtClean="0"/>
              <a:t> Monteverdi (Cremona)</a:t>
            </a:r>
            <a:endParaRPr lang="en-US" sz="4400" dirty="0" smtClean="0"/>
          </a:p>
          <a:p>
            <a:pPr>
              <a:buNone/>
            </a:pPr>
            <a:r>
              <a:rPr lang="it-IT" sz="4400" dirty="0" smtClean="0"/>
              <a:t>	</a:t>
            </a:r>
            <a:r>
              <a:rPr lang="it-IT" sz="4400" dirty="0" err="1" smtClean="0"/>
              <a:t>Anastasiya</a:t>
            </a:r>
            <a:r>
              <a:rPr lang="it-IT" sz="4400" dirty="0" smtClean="0"/>
              <a:t> </a:t>
            </a:r>
            <a:r>
              <a:rPr lang="it-IT" sz="4400" dirty="0" err="1" smtClean="0"/>
              <a:t>Petryshak</a:t>
            </a:r>
            <a:r>
              <a:rPr lang="it-IT" sz="4400" dirty="0" smtClean="0"/>
              <a:t>, violino, Lorenza Baldo, violoncello, </a:t>
            </a:r>
            <a:r>
              <a:rPr lang="it-IT" sz="4400" dirty="0" err="1" smtClean="0"/>
              <a:t>Axel</a:t>
            </a:r>
            <a:r>
              <a:rPr lang="it-IT" sz="4400" dirty="0" smtClean="0"/>
              <a:t> </a:t>
            </a:r>
            <a:r>
              <a:rPr lang="it-IT" sz="4400" dirty="0" err="1" smtClean="0"/>
              <a:t>Trolese</a:t>
            </a:r>
            <a:r>
              <a:rPr lang="it-IT" sz="4400" dirty="0" smtClean="0"/>
              <a:t>, pianoforte</a:t>
            </a:r>
            <a:r>
              <a:rPr lang="en-US" sz="4400" dirty="0" smtClean="0"/>
              <a:t>, </a:t>
            </a:r>
            <a:r>
              <a:rPr lang="it-IT" sz="4400" dirty="0" err="1" smtClean="0"/>
              <a:t>Brahms</a:t>
            </a:r>
            <a:r>
              <a:rPr lang="it-IT" sz="4400" dirty="0" smtClean="0"/>
              <a:t> </a:t>
            </a:r>
            <a:r>
              <a:rPr lang="it-IT" sz="4400" i="1" dirty="0" smtClean="0"/>
              <a:t>Trio in si maggiore  n.</a:t>
            </a:r>
            <a:r>
              <a:rPr lang="it-IT" sz="4400" i="1" dirty="0" err="1" smtClean="0"/>
              <a:t>1</a:t>
            </a:r>
            <a:r>
              <a:rPr lang="it-IT" sz="4400" i="1" dirty="0" smtClean="0"/>
              <a:t>  op. </a:t>
            </a:r>
            <a:r>
              <a:rPr lang="it-IT" sz="4400" i="1" dirty="0" err="1" smtClean="0"/>
              <a:t>8</a:t>
            </a:r>
            <a:endParaRPr lang="en-US" sz="4400" dirty="0" smtClean="0"/>
          </a:p>
          <a:p>
            <a:endParaRPr lang="en-US" sz="4400" dirty="0" smtClean="0"/>
          </a:p>
          <a:p>
            <a:r>
              <a:rPr lang="it-IT" sz="4400" dirty="0" err="1" smtClean="0"/>
              <a:t>Anastasiya</a:t>
            </a:r>
            <a:r>
              <a:rPr lang="it-IT" sz="4400" dirty="0" smtClean="0"/>
              <a:t> </a:t>
            </a:r>
            <a:r>
              <a:rPr lang="it-IT" sz="4400" dirty="0" err="1" smtClean="0"/>
              <a:t>Petryshak</a:t>
            </a:r>
            <a:r>
              <a:rPr lang="it-IT" sz="4400" dirty="0" smtClean="0"/>
              <a:t>, violino, Andrea Nocerino, violoncello, </a:t>
            </a:r>
            <a:r>
              <a:rPr lang="it-IT" sz="4400" dirty="0" err="1" smtClean="0"/>
              <a:t>Yevheniya</a:t>
            </a:r>
            <a:r>
              <a:rPr lang="it-IT" sz="4400" dirty="0" smtClean="0"/>
              <a:t> </a:t>
            </a:r>
            <a:r>
              <a:rPr lang="it-IT" sz="4400" dirty="0" err="1" smtClean="0"/>
              <a:t>Lysohor</a:t>
            </a:r>
            <a:r>
              <a:rPr lang="it-IT" sz="4400" dirty="0" smtClean="0"/>
              <a:t>, pianoforte </a:t>
            </a:r>
            <a:endParaRPr lang="en-US" sz="4400" dirty="0" smtClean="0"/>
          </a:p>
          <a:p>
            <a:r>
              <a:rPr lang="it-IT" sz="4400" dirty="0" smtClean="0"/>
              <a:t>Ludwig </a:t>
            </a:r>
            <a:r>
              <a:rPr lang="it-IT" sz="4400" dirty="0" err="1" smtClean="0"/>
              <a:t>van</a:t>
            </a:r>
            <a:r>
              <a:rPr lang="it-IT" sz="4400" dirty="0" smtClean="0"/>
              <a:t> Beethoven </a:t>
            </a:r>
            <a:r>
              <a:rPr lang="it-IT" sz="4400" i="1" dirty="0" smtClean="0"/>
              <a:t>Trio op. 70 n. </a:t>
            </a:r>
            <a:r>
              <a:rPr lang="it-IT" sz="4400" i="1" dirty="0" err="1" smtClean="0"/>
              <a:t>1</a:t>
            </a:r>
            <a:r>
              <a:rPr lang="it-IT" sz="4400" i="1" dirty="0" smtClean="0"/>
              <a:t> "Gli Spettri”</a:t>
            </a:r>
            <a:endParaRPr lang="en-US" sz="4400" dirty="0" smtClean="0"/>
          </a:p>
          <a:p>
            <a:endParaRPr lang="en-US" sz="4400" dirty="0" smtClean="0"/>
          </a:p>
          <a:p>
            <a:r>
              <a:rPr lang="en-US" sz="4400" dirty="0" err="1" smtClean="0"/>
              <a:t>Anastasiya</a:t>
            </a:r>
            <a:r>
              <a:rPr lang="en-US" sz="4400" dirty="0" smtClean="0"/>
              <a:t> </a:t>
            </a:r>
            <a:r>
              <a:rPr lang="en-US" sz="4400" dirty="0" err="1" smtClean="0"/>
              <a:t>Petryshak</a:t>
            </a:r>
            <a:r>
              <a:rPr lang="en-US" sz="4400" dirty="0" smtClean="0"/>
              <a:t>, </a:t>
            </a:r>
            <a:r>
              <a:rPr lang="en-US" sz="4400" dirty="0" err="1" smtClean="0"/>
              <a:t>violino</a:t>
            </a:r>
            <a:r>
              <a:rPr lang="en-US" sz="4400" dirty="0" smtClean="0"/>
              <a:t>, Alessandro </a:t>
            </a:r>
            <a:r>
              <a:rPr lang="en-US" sz="4400" dirty="0" err="1" smtClean="0"/>
              <a:t>Ceravolo</a:t>
            </a:r>
            <a:r>
              <a:rPr lang="en-US" sz="4400" dirty="0" smtClean="0"/>
              <a:t>, </a:t>
            </a:r>
            <a:r>
              <a:rPr lang="en-US" sz="4400" dirty="0" err="1" smtClean="0"/>
              <a:t>violino</a:t>
            </a:r>
            <a:r>
              <a:rPr lang="en-US" sz="4400" dirty="0" smtClean="0"/>
              <a:t>, </a:t>
            </a:r>
            <a:r>
              <a:rPr lang="en-US" sz="4400" dirty="0" err="1" smtClean="0"/>
              <a:t>Amira</a:t>
            </a:r>
            <a:r>
              <a:rPr lang="en-US" sz="4400" dirty="0" smtClean="0"/>
              <a:t> </a:t>
            </a:r>
            <a:r>
              <a:rPr lang="en-US" sz="4400" dirty="0" err="1" smtClean="0"/>
              <a:t>Awajan</a:t>
            </a:r>
            <a:r>
              <a:rPr lang="en-US" sz="4400" dirty="0" smtClean="0"/>
              <a:t>, viola, </a:t>
            </a:r>
            <a:r>
              <a:rPr lang="en-US" sz="4400" dirty="0" err="1" smtClean="0"/>
              <a:t>Lorenza</a:t>
            </a:r>
            <a:r>
              <a:rPr lang="en-US" sz="4400" dirty="0" smtClean="0"/>
              <a:t> </a:t>
            </a:r>
            <a:r>
              <a:rPr lang="en-US" sz="4400" dirty="0" err="1" smtClean="0"/>
              <a:t>Baldo</a:t>
            </a:r>
            <a:r>
              <a:rPr lang="en-US" sz="4400" dirty="0" smtClean="0"/>
              <a:t>, violoncello</a:t>
            </a:r>
          </a:p>
          <a:p>
            <a:pPr>
              <a:buNone/>
            </a:pPr>
            <a:r>
              <a:rPr lang="en-US" sz="4400" dirty="0" smtClean="0"/>
              <a:t>	</a:t>
            </a:r>
            <a:r>
              <a:rPr lang="en-US" sz="4400" dirty="0" err="1" smtClean="0"/>
              <a:t>Cajkovskij</a:t>
            </a:r>
            <a:r>
              <a:rPr lang="en-US" sz="4400" dirty="0" smtClean="0"/>
              <a:t>  </a:t>
            </a:r>
            <a:r>
              <a:rPr lang="en-US" sz="4400" i="1" dirty="0" err="1" smtClean="0"/>
              <a:t>Quartetto</a:t>
            </a:r>
            <a:r>
              <a:rPr lang="en-US" sz="4400" i="1" dirty="0" smtClean="0"/>
              <a:t> n.2  in </a:t>
            </a:r>
            <a:r>
              <a:rPr lang="en-US" sz="4400" i="1" dirty="0" err="1" smtClean="0"/>
              <a:t>fa</a:t>
            </a:r>
            <a:r>
              <a:rPr lang="en-US" sz="4400" i="1" dirty="0" smtClean="0"/>
              <a:t> </a:t>
            </a:r>
            <a:r>
              <a:rPr lang="en-US" sz="4400" i="1" dirty="0" err="1" smtClean="0"/>
              <a:t>minore</a:t>
            </a:r>
            <a:r>
              <a:rPr lang="en-US" sz="4400" i="1" dirty="0" smtClean="0"/>
              <a:t> op.22</a:t>
            </a:r>
            <a:endParaRPr lang="en-US" sz="4400" dirty="0" smtClean="0"/>
          </a:p>
          <a:p>
            <a:pPr>
              <a:buNone/>
            </a:pPr>
            <a:r>
              <a:rPr lang="en-US" sz="4400" dirty="0" smtClean="0"/>
              <a:t> </a:t>
            </a:r>
          </a:p>
          <a:p>
            <a:r>
              <a:rPr lang="en-US" sz="4400" b="1" dirty="0" err="1" smtClean="0"/>
              <a:t>Conservatorio</a:t>
            </a:r>
            <a:r>
              <a:rPr lang="en-US" sz="4400" b="1" dirty="0" smtClean="0"/>
              <a:t> </a:t>
            </a:r>
            <a:r>
              <a:rPr lang="en-US" sz="4400" b="1" dirty="0" err="1" smtClean="0"/>
              <a:t>Martucci</a:t>
            </a:r>
            <a:r>
              <a:rPr lang="en-US" sz="4400" b="1" dirty="0" smtClean="0"/>
              <a:t> (Salerno)</a:t>
            </a:r>
            <a:endParaRPr lang="en-US" sz="4400" dirty="0" smtClean="0"/>
          </a:p>
          <a:p>
            <a:pPr>
              <a:buNone/>
            </a:pPr>
            <a:r>
              <a:rPr lang="en-US" sz="4400" dirty="0" smtClean="0"/>
              <a:t>	Campania String Quartet, Beethoven </a:t>
            </a:r>
            <a:r>
              <a:rPr lang="en-US" sz="4400" i="1" dirty="0" err="1" smtClean="0"/>
              <a:t>Quartetto</a:t>
            </a:r>
            <a:r>
              <a:rPr lang="en-US" sz="4400" i="1" dirty="0" smtClean="0"/>
              <a:t> Op. 95 “</a:t>
            </a:r>
            <a:r>
              <a:rPr lang="en-US" sz="4400" i="1" dirty="0" err="1" smtClean="0"/>
              <a:t>Serioso</a:t>
            </a:r>
            <a:r>
              <a:rPr lang="en-US" sz="4400" i="1" dirty="0" smtClean="0"/>
              <a:t>”</a:t>
            </a:r>
            <a:endParaRPr lang="en-US" sz="4400" dirty="0" smtClean="0"/>
          </a:p>
          <a:p>
            <a:pPr>
              <a:buNone/>
            </a:pPr>
            <a:endParaRPr lang="en-US" sz="4400" dirty="0" smtClean="0"/>
          </a:p>
          <a:p>
            <a:pPr>
              <a:buNone/>
            </a:pPr>
            <a:endParaRPr lang="en-US" sz="4400" dirty="0" smtClean="0"/>
          </a:p>
          <a:p>
            <a:pPr>
              <a:buNone/>
            </a:pPr>
            <a:endParaRPr lang="en-US" sz="4400" dirty="0" smtClean="0"/>
          </a:p>
          <a:p>
            <a:r>
              <a:rPr lang="en-US" sz="4400" b="1" dirty="0" err="1" smtClean="0"/>
              <a:t>Conservatorio</a:t>
            </a:r>
            <a:r>
              <a:rPr lang="en-US" sz="4400" b="1" dirty="0" smtClean="0"/>
              <a:t> </a:t>
            </a:r>
            <a:r>
              <a:rPr lang="en-US" sz="4400" b="1" dirty="0" err="1" smtClean="0"/>
              <a:t>Arrigo</a:t>
            </a:r>
            <a:r>
              <a:rPr lang="en-US" sz="4400" b="1" dirty="0" smtClean="0"/>
              <a:t> Boito (Parma)</a:t>
            </a:r>
            <a:endParaRPr lang="en-US" sz="4400" dirty="0" smtClean="0"/>
          </a:p>
          <a:p>
            <a:r>
              <a:rPr lang="en-US" sz="4400" dirty="0" err="1" smtClean="0"/>
              <a:t>Tommaso</a:t>
            </a:r>
            <a:r>
              <a:rPr lang="en-US" sz="4400" dirty="0" smtClean="0"/>
              <a:t> </a:t>
            </a:r>
            <a:r>
              <a:rPr lang="en-US" sz="4400" dirty="0" err="1" smtClean="0"/>
              <a:t>Binini</a:t>
            </a:r>
            <a:r>
              <a:rPr lang="en-US" sz="4400" dirty="0" smtClean="0"/>
              <a:t>, </a:t>
            </a:r>
            <a:r>
              <a:rPr lang="en-US" sz="4400" dirty="0" err="1" smtClean="0"/>
              <a:t>flauto</a:t>
            </a:r>
            <a:r>
              <a:rPr lang="en-US" sz="4400" dirty="0" smtClean="0"/>
              <a:t>, Leonardo </a:t>
            </a:r>
            <a:r>
              <a:rPr lang="en-US" sz="4400" dirty="0" err="1" smtClean="0"/>
              <a:t>Spadaro</a:t>
            </a:r>
            <a:r>
              <a:rPr lang="en-US" sz="4400" dirty="0" smtClean="0"/>
              <a:t>, pianoforte</a:t>
            </a:r>
          </a:p>
          <a:p>
            <a:r>
              <a:rPr lang="en-US" sz="4400" dirty="0" smtClean="0"/>
              <a:t>Schubert </a:t>
            </a:r>
            <a:r>
              <a:rPr lang="en-US" sz="4400" i="1" dirty="0" err="1" smtClean="0"/>
              <a:t>Introduzione</a:t>
            </a:r>
            <a:r>
              <a:rPr lang="en-US" sz="4400" i="1" dirty="0" smtClean="0"/>
              <a:t> </a:t>
            </a:r>
            <a:r>
              <a:rPr lang="en-US" sz="4400" i="1" dirty="0" err="1" smtClean="0"/>
              <a:t>e</a:t>
            </a:r>
            <a:r>
              <a:rPr lang="en-US" sz="4400" i="1" dirty="0" smtClean="0"/>
              <a:t> </a:t>
            </a:r>
            <a:r>
              <a:rPr lang="en-US" sz="4400" i="1" dirty="0" err="1" smtClean="0"/>
              <a:t>variazioni</a:t>
            </a:r>
            <a:r>
              <a:rPr lang="en-US" sz="4400" i="1" dirty="0" smtClean="0"/>
              <a:t> per </a:t>
            </a:r>
            <a:r>
              <a:rPr lang="en-US" sz="4400" i="1" dirty="0" err="1" smtClean="0"/>
              <a:t>flauto</a:t>
            </a:r>
            <a:r>
              <a:rPr lang="en-US" sz="4400" i="1" dirty="0" smtClean="0"/>
              <a:t> </a:t>
            </a:r>
            <a:r>
              <a:rPr lang="en-US" sz="4400" i="1" dirty="0" err="1" smtClean="0"/>
              <a:t>e</a:t>
            </a:r>
            <a:r>
              <a:rPr lang="en-US" sz="4400" i="1" dirty="0" smtClean="0"/>
              <a:t> pianoforte, op. 160, D. 802 </a:t>
            </a:r>
            <a:r>
              <a:rPr lang="en-US" sz="4400" i="1" dirty="0" err="1" smtClean="0"/>
              <a:t>sul</a:t>
            </a:r>
            <a:r>
              <a:rPr lang="en-US" sz="4400" i="1" dirty="0" smtClean="0"/>
              <a:t> </a:t>
            </a:r>
            <a:r>
              <a:rPr lang="en-US" sz="4400" i="1" dirty="0" err="1" smtClean="0"/>
              <a:t>tema</a:t>
            </a:r>
            <a:r>
              <a:rPr lang="en-US" sz="4400" i="1" dirty="0" smtClean="0"/>
              <a:t> del Lied “</a:t>
            </a:r>
            <a:r>
              <a:rPr lang="en-US" sz="4400" i="1" dirty="0" err="1" smtClean="0"/>
              <a:t>Trockne</a:t>
            </a:r>
            <a:r>
              <a:rPr lang="en-US" sz="4400" i="1" dirty="0" smtClean="0"/>
              <a:t> </a:t>
            </a:r>
            <a:r>
              <a:rPr lang="en-US" sz="4400" i="1" dirty="0" err="1" smtClean="0"/>
              <a:t>Blumen</a:t>
            </a:r>
            <a:r>
              <a:rPr lang="en-US" sz="4400" i="1" dirty="0" smtClean="0"/>
              <a:t>” </a:t>
            </a:r>
            <a:endParaRPr lang="en-US" sz="4400" dirty="0" smtClean="0"/>
          </a:p>
          <a:p>
            <a:r>
              <a:rPr lang="en-US" sz="4400" i="1" dirty="0" err="1" smtClean="0"/>
              <a:t>da</a:t>
            </a:r>
            <a:r>
              <a:rPr lang="en-US" sz="4400" i="1" dirty="0" smtClean="0"/>
              <a:t> “Die </a:t>
            </a:r>
            <a:r>
              <a:rPr lang="en-US" sz="4400" i="1" dirty="0" err="1" smtClean="0"/>
              <a:t>schöne</a:t>
            </a:r>
            <a:r>
              <a:rPr lang="en-US" sz="4400" i="1" dirty="0" smtClean="0"/>
              <a:t> </a:t>
            </a:r>
            <a:r>
              <a:rPr lang="en-US" sz="4400" i="1" dirty="0" err="1" smtClean="0"/>
              <a:t>Müllerin</a:t>
            </a:r>
            <a:r>
              <a:rPr lang="en-US" sz="4400" i="1" dirty="0" smtClean="0"/>
              <a:t>”</a:t>
            </a:r>
            <a:endParaRPr lang="en-US" sz="4400" dirty="0" smtClean="0"/>
          </a:p>
          <a:p>
            <a:r>
              <a:rPr lang="en-US" sz="4400" dirty="0" smtClean="0"/>
              <a:t> </a:t>
            </a:r>
          </a:p>
          <a:p>
            <a:r>
              <a:rPr lang="en-US" sz="4400" b="1" dirty="0" err="1" smtClean="0"/>
              <a:t>Conservatorio</a:t>
            </a:r>
            <a:r>
              <a:rPr lang="en-US" sz="4400" b="1" dirty="0" smtClean="0"/>
              <a:t> Superior de </a:t>
            </a:r>
            <a:r>
              <a:rPr lang="en-US" sz="4400" b="1" dirty="0" err="1" smtClean="0"/>
              <a:t>Musica</a:t>
            </a:r>
            <a:r>
              <a:rPr lang="en-US" sz="4400" b="1" dirty="0" smtClean="0"/>
              <a:t> de Valencia</a:t>
            </a:r>
            <a:endParaRPr lang="en-US" sz="4400" dirty="0" smtClean="0"/>
          </a:p>
          <a:p>
            <a:r>
              <a:rPr lang="en-US" sz="4400" dirty="0" err="1" smtClean="0"/>
              <a:t>Quartetto</a:t>
            </a:r>
            <a:r>
              <a:rPr lang="en-US" sz="4400" dirty="0" smtClean="0"/>
              <a:t> ‘</a:t>
            </a:r>
            <a:r>
              <a:rPr lang="en-US" sz="4400" dirty="0" err="1" smtClean="0"/>
              <a:t>Nel</a:t>
            </a:r>
            <a:r>
              <a:rPr lang="en-US" sz="4400" dirty="0" smtClean="0"/>
              <a:t> </a:t>
            </a:r>
            <a:r>
              <a:rPr lang="en-US" sz="4400" dirty="0" err="1" smtClean="0"/>
              <a:t>Cuore</a:t>
            </a:r>
            <a:r>
              <a:rPr lang="en-US" sz="4400" dirty="0" smtClean="0"/>
              <a:t>’, Schubert  </a:t>
            </a:r>
            <a:r>
              <a:rPr lang="en-US" sz="4400" i="1" dirty="0" smtClean="0"/>
              <a:t>String quartet  D minor  D.810  « Death and the Maiden »</a:t>
            </a:r>
            <a:endParaRPr lang="en-US" sz="4400" dirty="0" smtClean="0"/>
          </a:p>
          <a:p>
            <a:r>
              <a:rPr lang="en-US" sz="4400" dirty="0" smtClean="0"/>
              <a:t> </a:t>
            </a:r>
          </a:p>
          <a:p>
            <a:r>
              <a:rPr lang="en-GB" sz="4400" b="1" dirty="0" err="1" smtClean="0"/>
              <a:t>Musikhochschule</a:t>
            </a:r>
            <a:r>
              <a:rPr lang="en-GB" sz="4400" b="1" dirty="0" smtClean="0"/>
              <a:t> Köln-Aachen</a:t>
            </a:r>
            <a:endParaRPr lang="en-US" sz="4400" dirty="0" smtClean="0"/>
          </a:p>
          <a:p>
            <a:r>
              <a:rPr lang="en-US" sz="4400" dirty="0" err="1" smtClean="0"/>
              <a:t>Intima</a:t>
            </a:r>
            <a:r>
              <a:rPr lang="en-US" sz="4400" dirty="0" smtClean="0"/>
              <a:t> Quartet, </a:t>
            </a:r>
            <a:r>
              <a:rPr lang="en-US" sz="4400" dirty="0" err="1" smtClean="0"/>
              <a:t>Edvard</a:t>
            </a:r>
            <a:r>
              <a:rPr lang="en-US" sz="4400" dirty="0" smtClean="0"/>
              <a:t> Grieg </a:t>
            </a:r>
            <a:r>
              <a:rPr lang="en-US" sz="4400" i="1" dirty="0" err="1" smtClean="0"/>
              <a:t>Quartetto</a:t>
            </a:r>
            <a:r>
              <a:rPr lang="en-US" sz="4400" i="1" dirty="0" smtClean="0"/>
              <a:t> in sol </a:t>
            </a:r>
            <a:r>
              <a:rPr lang="en-US" sz="4400" i="1" dirty="0" err="1" smtClean="0"/>
              <a:t>maggiore</a:t>
            </a:r>
            <a:r>
              <a:rPr lang="en-US" sz="4400" i="1" dirty="0" smtClean="0"/>
              <a:t> op.27</a:t>
            </a:r>
            <a:endParaRPr lang="en-US" sz="4400" dirty="0" smtClean="0"/>
          </a:p>
          <a:p>
            <a:r>
              <a:rPr lang="en-US" sz="4400" dirty="0" smtClean="0"/>
              <a:t> </a:t>
            </a:r>
          </a:p>
          <a:p>
            <a:r>
              <a:rPr lang="en-US" sz="4400" b="1" dirty="0" smtClean="0"/>
              <a:t>Tartu </a:t>
            </a:r>
            <a:r>
              <a:rPr lang="en-US" sz="4400" b="1" dirty="0" err="1" smtClean="0"/>
              <a:t>Heino</a:t>
            </a:r>
            <a:r>
              <a:rPr lang="en-US" sz="4400" b="1" dirty="0" smtClean="0"/>
              <a:t> Eller Music High School</a:t>
            </a:r>
            <a:endParaRPr lang="en-US" sz="4400" dirty="0" smtClean="0"/>
          </a:p>
          <a:p>
            <a:r>
              <a:rPr lang="en-US" sz="4400" dirty="0" err="1" smtClean="0"/>
              <a:t>Erle</a:t>
            </a:r>
            <a:r>
              <a:rPr lang="en-US" sz="4400" dirty="0" smtClean="0"/>
              <a:t> </a:t>
            </a:r>
            <a:r>
              <a:rPr lang="en-US" sz="4400" dirty="0" err="1" smtClean="0"/>
              <a:t>Kont</a:t>
            </a:r>
            <a:r>
              <a:rPr lang="en-US" sz="4400" dirty="0" smtClean="0"/>
              <a:t> (clarinet), </a:t>
            </a:r>
            <a:r>
              <a:rPr lang="en-US" sz="4400" dirty="0" err="1" smtClean="0"/>
              <a:t>Taavi</a:t>
            </a:r>
            <a:r>
              <a:rPr lang="en-US" sz="4400" dirty="0" smtClean="0"/>
              <a:t> </a:t>
            </a:r>
            <a:r>
              <a:rPr lang="en-US" sz="4400" dirty="0" err="1" smtClean="0"/>
              <a:t>Orro</a:t>
            </a:r>
            <a:r>
              <a:rPr lang="en-US" sz="4400" dirty="0" smtClean="0"/>
              <a:t> (clarinet), </a:t>
            </a:r>
            <a:r>
              <a:rPr lang="en-US" sz="4400" dirty="0" err="1" smtClean="0"/>
              <a:t>Jaan</a:t>
            </a:r>
            <a:r>
              <a:rPr lang="en-US" sz="4400" dirty="0" smtClean="0"/>
              <a:t> </a:t>
            </a:r>
            <a:r>
              <a:rPr lang="en-US" sz="4400" dirty="0" err="1" smtClean="0"/>
              <a:t>Kapp</a:t>
            </a:r>
            <a:r>
              <a:rPr lang="en-US" sz="4400" dirty="0" smtClean="0"/>
              <a:t> (piano)</a:t>
            </a:r>
          </a:p>
          <a:p>
            <a:r>
              <a:rPr lang="en-US" sz="4400" dirty="0" smtClean="0"/>
              <a:t>Nino Rota - </a:t>
            </a:r>
            <a:r>
              <a:rPr lang="en-US" sz="4400" i="1" dirty="0" smtClean="0"/>
              <a:t>Sonata D-</a:t>
            </a:r>
            <a:r>
              <a:rPr lang="en-US" sz="4400" i="1" dirty="0" err="1" smtClean="0"/>
              <a:t>dur</a:t>
            </a:r>
            <a:r>
              <a:rPr lang="en-US" sz="4400" i="1" dirty="0" smtClean="0"/>
              <a:t>; </a:t>
            </a:r>
            <a:r>
              <a:rPr lang="en-US" sz="4400" dirty="0" smtClean="0"/>
              <a:t>Malcolm Arnold  - </a:t>
            </a:r>
            <a:r>
              <a:rPr lang="en-US" sz="4400" i="1" dirty="0" err="1" smtClean="0"/>
              <a:t>Sonatina</a:t>
            </a:r>
            <a:r>
              <a:rPr lang="en-US" sz="4400" i="1" dirty="0" smtClean="0"/>
              <a:t> op.29; </a:t>
            </a:r>
            <a:r>
              <a:rPr lang="en-US" sz="4400" dirty="0" smtClean="0"/>
              <a:t>Mendelssohn  - </a:t>
            </a:r>
            <a:r>
              <a:rPr lang="en-US" sz="4400" i="1" dirty="0" smtClean="0"/>
              <a:t>2 </a:t>
            </a:r>
            <a:r>
              <a:rPr lang="en-US" sz="4400" i="1" dirty="0" err="1" smtClean="0"/>
              <a:t>Kontzertstücken</a:t>
            </a:r>
            <a:r>
              <a:rPr lang="en-US" sz="4400" i="1" dirty="0" smtClean="0"/>
              <a:t> op.113, op.114</a:t>
            </a:r>
            <a:endParaRPr lang="en-US" sz="4400" dirty="0" smtClean="0"/>
          </a:p>
          <a:p>
            <a:r>
              <a:rPr lang="en-US" sz="4400" i="1" dirty="0" smtClean="0"/>
              <a:t> </a:t>
            </a:r>
            <a:endParaRPr lang="en-US" sz="4400" dirty="0" smtClean="0"/>
          </a:p>
          <a:p>
            <a:r>
              <a:rPr lang="en-US" sz="4400" b="1" dirty="0" smtClean="0"/>
              <a:t>Other schools</a:t>
            </a:r>
            <a:endParaRPr lang="en-US" sz="4400" dirty="0" smtClean="0"/>
          </a:p>
          <a:p>
            <a:r>
              <a:rPr lang="en-US" sz="4400" dirty="0" err="1" smtClean="0"/>
              <a:t>Quartetto</a:t>
            </a:r>
            <a:r>
              <a:rPr lang="en-US" sz="4400" dirty="0" smtClean="0"/>
              <a:t> </a:t>
            </a:r>
            <a:r>
              <a:rPr lang="en-US" sz="4400" dirty="0" err="1" smtClean="0"/>
              <a:t>Januensis</a:t>
            </a:r>
            <a:endParaRPr lang="en-US" sz="4400" dirty="0" smtClean="0"/>
          </a:p>
          <a:p>
            <a:r>
              <a:rPr lang="en-US" sz="4400" dirty="0" smtClean="0"/>
              <a:t>Joseph Haydn </a:t>
            </a:r>
            <a:r>
              <a:rPr lang="en-US" sz="4400" i="1" dirty="0" err="1" smtClean="0"/>
              <a:t>Quartetto</a:t>
            </a:r>
            <a:r>
              <a:rPr lang="en-US" sz="4400" i="1" dirty="0" smtClean="0"/>
              <a:t> Op. 77 n.1</a:t>
            </a:r>
            <a:r>
              <a:rPr lang="en-US" sz="4400" dirty="0" smtClean="0"/>
              <a:t> </a:t>
            </a:r>
          </a:p>
          <a:p>
            <a:r>
              <a:rPr lang="de-DE" sz="4400" dirty="0" smtClean="0"/>
              <a:t> </a:t>
            </a:r>
            <a:endParaRPr lang="en-US" sz="4400" dirty="0" smtClean="0"/>
          </a:p>
          <a:p>
            <a:r>
              <a:rPr lang="de-DE" sz="4400" dirty="0" smtClean="0"/>
              <a:t>Trio Zart</a:t>
            </a:r>
            <a:endParaRPr lang="en-US" sz="4400" dirty="0" smtClean="0"/>
          </a:p>
          <a:p>
            <a:r>
              <a:rPr lang="en-US" sz="4400" dirty="0" smtClean="0"/>
              <a:t>Astor </a:t>
            </a:r>
            <a:r>
              <a:rPr lang="en-US" sz="4400" dirty="0" err="1" smtClean="0"/>
              <a:t>Piazzolla</a:t>
            </a:r>
            <a:r>
              <a:rPr lang="en-US" sz="4400" dirty="0" smtClean="0"/>
              <a:t> </a:t>
            </a:r>
            <a:r>
              <a:rPr lang="en-US" sz="4400" i="1" dirty="0" err="1" smtClean="0"/>
              <a:t>Estaciones</a:t>
            </a:r>
            <a:r>
              <a:rPr lang="en-US" sz="4400" i="1" dirty="0" smtClean="0"/>
              <a:t> </a:t>
            </a:r>
            <a:r>
              <a:rPr lang="en-US" sz="4400" i="1" dirty="0" err="1" smtClean="0"/>
              <a:t>Portenas</a:t>
            </a:r>
            <a:endParaRPr lang="en-US" sz="4400" dirty="0" smtClean="0"/>
          </a:p>
          <a:p>
            <a:r>
              <a:rPr lang="en-US" sz="4400" dirty="0" err="1" smtClean="0"/>
              <a:t>Invierno</a:t>
            </a:r>
            <a:r>
              <a:rPr lang="en-US" sz="4400" dirty="0" smtClean="0"/>
              <a:t> </a:t>
            </a:r>
            <a:r>
              <a:rPr lang="en-US" sz="4400" dirty="0" err="1" smtClean="0"/>
              <a:t>Porteno</a:t>
            </a:r>
            <a:endParaRPr lang="en-US" sz="4400" dirty="0" smtClean="0"/>
          </a:p>
          <a:p>
            <a:r>
              <a:rPr lang="en-US" sz="4400" dirty="0" smtClean="0"/>
              <a:t>Primavera </a:t>
            </a:r>
            <a:r>
              <a:rPr lang="en-US" sz="4400" dirty="0" err="1" smtClean="0"/>
              <a:t>Portena</a:t>
            </a:r>
            <a:endParaRPr lang="en-US" sz="4400" dirty="0" smtClean="0"/>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Ensembles </a:t>
            </a:r>
            <a:r>
              <a:rPr lang="en-US" dirty="0" err="1" smtClean="0"/>
              <a:t>Savonlinna</a:t>
            </a:r>
            <a:endParaRPr lang="en-US" dirty="0"/>
          </a:p>
        </p:txBody>
      </p:sp>
      <p:sp>
        <p:nvSpPr>
          <p:cNvPr id="3" name="Content Placeholder 2"/>
          <p:cNvSpPr>
            <a:spLocks noGrp="1"/>
          </p:cNvSpPr>
          <p:nvPr>
            <p:ph idx="1"/>
          </p:nvPr>
        </p:nvSpPr>
        <p:spPr/>
        <p:txBody>
          <a:bodyPr numCol="3">
            <a:noAutofit/>
          </a:bodyPr>
          <a:lstStyle/>
          <a:p>
            <a:pPr>
              <a:buNone/>
            </a:pPr>
            <a:r>
              <a:rPr lang="en-US" sz="900" b="1" dirty="0" smtClean="0"/>
              <a:t>	</a:t>
            </a:r>
            <a:r>
              <a:rPr lang="en-US" sz="1000" b="1" dirty="0" smtClean="0"/>
              <a:t>Kazan State Conservatory</a:t>
            </a:r>
          </a:p>
          <a:p>
            <a:pPr>
              <a:buNone/>
            </a:pPr>
            <a:r>
              <a:rPr lang="en-US" sz="1000" dirty="0" smtClean="0"/>
              <a:t>	Anastasia </a:t>
            </a:r>
            <a:r>
              <a:rPr lang="en-US" sz="1000" dirty="0" err="1" smtClean="0"/>
              <a:t>Lapteva</a:t>
            </a:r>
            <a:r>
              <a:rPr lang="en-US" sz="1000" dirty="0" smtClean="0"/>
              <a:t>, violin, Lilia </a:t>
            </a:r>
            <a:r>
              <a:rPr lang="en-US" sz="1000" dirty="0" err="1" smtClean="0"/>
              <a:t>Husnullina</a:t>
            </a:r>
            <a:r>
              <a:rPr lang="en-US" sz="1000" dirty="0" smtClean="0"/>
              <a:t>, piano Shostakovich; Sonata for </a:t>
            </a:r>
            <a:r>
              <a:rPr lang="en-US" sz="1000" dirty="0" err="1" smtClean="0"/>
              <a:t>vilon</a:t>
            </a:r>
            <a:r>
              <a:rPr lang="en-US" sz="1000" dirty="0" smtClean="0"/>
              <a:t> and piano op. 134, A. </a:t>
            </a:r>
            <a:r>
              <a:rPr lang="en-US" sz="1000" dirty="0" err="1" smtClean="0"/>
              <a:t>Monasipov</a:t>
            </a:r>
            <a:r>
              <a:rPr lang="en-US" sz="1000" dirty="0" smtClean="0"/>
              <a:t>: Sonata for violin and piano</a:t>
            </a:r>
          </a:p>
          <a:p>
            <a:pPr>
              <a:buNone/>
            </a:pPr>
            <a:r>
              <a:rPr lang="en-US" sz="1000" b="1" dirty="0" smtClean="0"/>
              <a:t>	Moscow State Conservatory</a:t>
            </a:r>
          </a:p>
          <a:p>
            <a:pPr>
              <a:buNone/>
            </a:pPr>
            <a:r>
              <a:rPr lang="en-US" sz="1000" dirty="0" smtClean="0"/>
              <a:t>	Mikhail </a:t>
            </a:r>
            <a:r>
              <a:rPr lang="en-US" sz="1000" dirty="0" err="1" smtClean="0"/>
              <a:t>Kalashkov</a:t>
            </a:r>
            <a:r>
              <a:rPr lang="en-US" sz="1000" dirty="0" smtClean="0"/>
              <a:t>, cello, Roman </a:t>
            </a:r>
            <a:r>
              <a:rPr lang="en-US" sz="1000" dirty="0" err="1" smtClean="0"/>
              <a:t>Filipov</a:t>
            </a:r>
            <a:r>
              <a:rPr lang="en-US" sz="1000" dirty="0" smtClean="0"/>
              <a:t>, violin</a:t>
            </a:r>
          </a:p>
          <a:p>
            <a:r>
              <a:rPr lang="en-US" sz="1000" dirty="0" err="1" smtClean="0"/>
              <a:t>Rahmaninov</a:t>
            </a:r>
            <a:r>
              <a:rPr lang="en-US" sz="1000" dirty="0" smtClean="0"/>
              <a:t>: Piano Trio </a:t>
            </a:r>
            <a:r>
              <a:rPr lang="en-US" sz="1000" dirty="0" err="1" smtClean="0"/>
              <a:t>Elegiaque</a:t>
            </a:r>
            <a:r>
              <a:rPr lang="en-US" sz="1000" dirty="0" smtClean="0"/>
              <a:t> in </a:t>
            </a:r>
            <a:r>
              <a:rPr lang="en-US" sz="1000" dirty="0" err="1" smtClean="0"/>
              <a:t>d</a:t>
            </a:r>
            <a:r>
              <a:rPr lang="en-US" sz="1000" dirty="0" smtClean="0"/>
              <a:t>- moll Op. 9 (No. 2)</a:t>
            </a:r>
          </a:p>
          <a:p>
            <a:r>
              <a:rPr lang="en-US" sz="1000" dirty="0" err="1" smtClean="0"/>
              <a:t>Arensky</a:t>
            </a:r>
            <a:r>
              <a:rPr lang="en-US" sz="1000" dirty="0" smtClean="0"/>
              <a:t>: Piano Trio in </a:t>
            </a:r>
            <a:r>
              <a:rPr lang="en-US" sz="1000" dirty="0" err="1" smtClean="0"/>
              <a:t>d</a:t>
            </a:r>
            <a:r>
              <a:rPr lang="en-US" sz="1000" dirty="0" smtClean="0"/>
              <a:t>- moll Op. 32 No.1</a:t>
            </a:r>
          </a:p>
          <a:p>
            <a:pPr>
              <a:buNone/>
            </a:pPr>
            <a:r>
              <a:rPr lang="en-US" sz="1000" dirty="0" smtClean="0"/>
              <a:t>	</a:t>
            </a:r>
          </a:p>
          <a:p>
            <a:pPr>
              <a:buNone/>
            </a:pPr>
            <a:r>
              <a:rPr lang="en-US" sz="1000" b="1" dirty="0" smtClean="0"/>
              <a:t>	</a:t>
            </a:r>
            <a:r>
              <a:rPr lang="en-US" sz="1000" b="1" dirty="0" err="1" smtClean="0"/>
              <a:t>Mikkeli</a:t>
            </a:r>
            <a:r>
              <a:rPr lang="en-US" sz="1000" b="1" dirty="0" smtClean="0"/>
              <a:t>, Finland</a:t>
            </a:r>
          </a:p>
          <a:p>
            <a:pPr>
              <a:buNone/>
            </a:pPr>
            <a:r>
              <a:rPr lang="en-US" sz="1000" b="1" dirty="0" smtClean="0"/>
              <a:t>	</a:t>
            </a:r>
            <a:r>
              <a:rPr lang="en-US" sz="1000" dirty="0" err="1" smtClean="0"/>
              <a:t>Juha</a:t>
            </a:r>
            <a:r>
              <a:rPr lang="en-US" sz="1000" dirty="0" smtClean="0"/>
              <a:t> </a:t>
            </a:r>
            <a:r>
              <a:rPr lang="en-US" sz="1000" dirty="0" err="1" smtClean="0"/>
              <a:t>Jolkkonen</a:t>
            </a:r>
            <a:r>
              <a:rPr lang="en-US" sz="1000" dirty="0" smtClean="0"/>
              <a:t>, </a:t>
            </a:r>
            <a:r>
              <a:rPr lang="en-US" sz="1000" dirty="0" err="1" smtClean="0"/>
              <a:t>cl</a:t>
            </a:r>
            <a:r>
              <a:rPr lang="en-US" sz="1000" dirty="0" smtClean="0"/>
              <a:t>,, </a:t>
            </a:r>
            <a:r>
              <a:rPr lang="en-US" sz="1000" dirty="0" err="1" smtClean="0"/>
              <a:t>Matias</a:t>
            </a:r>
            <a:r>
              <a:rPr lang="en-US" sz="1000" dirty="0" smtClean="0"/>
              <a:t> </a:t>
            </a:r>
            <a:r>
              <a:rPr lang="en-US" sz="1000" dirty="0" err="1" smtClean="0"/>
              <a:t>Penttinen</a:t>
            </a:r>
            <a:r>
              <a:rPr lang="en-US" sz="1000" dirty="0" smtClean="0"/>
              <a:t>, piano, </a:t>
            </a:r>
            <a:r>
              <a:rPr lang="en-US" sz="1000" dirty="0" err="1" smtClean="0"/>
              <a:t>Mikkeli</a:t>
            </a:r>
            <a:r>
              <a:rPr lang="en-US" sz="1000" dirty="0" smtClean="0"/>
              <a:t>, C. Saint-Saëns Sonata for clarinet and piano op. 167</a:t>
            </a:r>
          </a:p>
          <a:p>
            <a:pPr>
              <a:buNone/>
            </a:pPr>
            <a:r>
              <a:rPr lang="en-US" sz="1000" dirty="0" smtClean="0"/>
              <a:t>	Ellen </a:t>
            </a:r>
            <a:r>
              <a:rPr lang="en-US" sz="1000" dirty="0" err="1" smtClean="0"/>
              <a:t>Simos</a:t>
            </a:r>
            <a:r>
              <a:rPr lang="en-US" sz="1000" dirty="0" smtClean="0"/>
              <a:t>, piano, Emilia </a:t>
            </a:r>
            <a:r>
              <a:rPr lang="en-US" sz="1000" dirty="0" err="1" smtClean="0"/>
              <a:t>Simos</a:t>
            </a:r>
            <a:r>
              <a:rPr lang="en-US" sz="1000" dirty="0" smtClean="0"/>
              <a:t>, </a:t>
            </a:r>
            <a:r>
              <a:rPr lang="en-US" sz="1000" dirty="0" err="1" smtClean="0"/>
              <a:t>viulu</a:t>
            </a:r>
            <a:r>
              <a:rPr lang="en-US" sz="1000" dirty="0" smtClean="0"/>
              <a:t>,</a:t>
            </a:r>
          </a:p>
          <a:p>
            <a:r>
              <a:rPr lang="en-US" sz="1000" dirty="0" smtClean="0"/>
              <a:t>Olli </a:t>
            </a:r>
            <a:r>
              <a:rPr lang="en-US" sz="1000" dirty="0" err="1" smtClean="0"/>
              <a:t>Heikkilä</a:t>
            </a:r>
            <a:r>
              <a:rPr lang="en-US" sz="1000" dirty="0" smtClean="0"/>
              <a:t>, </a:t>
            </a:r>
            <a:r>
              <a:rPr lang="en-US" sz="1000" dirty="0" err="1" smtClean="0"/>
              <a:t>viulu</a:t>
            </a:r>
            <a:r>
              <a:rPr lang="en-US" sz="1000" dirty="0" smtClean="0"/>
              <a:t>, Elsa </a:t>
            </a:r>
            <a:r>
              <a:rPr lang="en-US" sz="1000" dirty="0" err="1" smtClean="0"/>
              <a:t>Heikkilä,cello</a:t>
            </a:r>
            <a:r>
              <a:rPr lang="en-US" sz="1000" dirty="0" smtClean="0"/>
              <a:t>, </a:t>
            </a:r>
            <a:r>
              <a:rPr lang="en-US" sz="1000" dirty="0" err="1" smtClean="0"/>
              <a:t>J.B.Vanhal</a:t>
            </a:r>
            <a:r>
              <a:rPr lang="en-US" sz="1000" dirty="0" smtClean="0"/>
              <a:t>: Trio F, </a:t>
            </a:r>
            <a:r>
              <a:rPr lang="en-US" sz="1000" dirty="0" err="1" smtClean="0"/>
              <a:t>Al+legeretto</a:t>
            </a:r>
            <a:r>
              <a:rPr lang="en-US" sz="1000" dirty="0" smtClean="0"/>
              <a:t>, Andante</a:t>
            </a:r>
          </a:p>
          <a:p>
            <a:r>
              <a:rPr lang="en-US" sz="1000" dirty="0" smtClean="0"/>
              <a:t>F. </a:t>
            </a:r>
            <a:r>
              <a:rPr lang="en-US" sz="1000" dirty="0" err="1" smtClean="0"/>
              <a:t>Pacius</a:t>
            </a:r>
            <a:r>
              <a:rPr lang="en-US" sz="1000" dirty="0" smtClean="0"/>
              <a:t>: </a:t>
            </a:r>
            <a:r>
              <a:rPr lang="en-US" sz="1000" dirty="0" err="1" smtClean="0"/>
              <a:t>Balladi</a:t>
            </a:r>
            <a:endParaRPr lang="en-US" sz="1000" dirty="0" smtClean="0"/>
          </a:p>
          <a:p>
            <a:endParaRPr lang="en-US" sz="1000" dirty="0" smtClean="0"/>
          </a:p>
          <a:p>
            <a:pPr>
              <a:buNone/>
            </a:pPr>
            <a:r>
              <a:rPr lang="en-US" sz="1000" dirty="0" smtClean="0"/>
              <a:t>	</a:t>
            </a:r>
            <a:r>
              <a:rPr lang="en-US" sz="1000" b="1" dirty="0" smtClean="0"/>
              <a:t>Tallinn Music High School </a:t>
            </a:r>
          </a:p>
          <a:p>
            <a:pPr>
              <a:buNone/>
            </a:pPr>
            <a:r>
              <a:rPr lang="en-US" sz="1000" b="1" dirty="0" smtClean="0"/>
              <a:t>	</a:t>
            </a:r>
            <a:r>
              <a:rPr lang="en-US" sz="1000" dirty="0" smtClean="0"/>
              <a:t>Robert </a:t>
            </a:r>
            <a:r>
              <a:rPr lang="en-US" sz="1000" dirty="0" err="1" smtClean="0"/>
              <a:t>Traksmann</a:t>
            </a:r>
            <a:r>
              <a:rPr lang="en-US" sz="1000" dirty="0" smtClean="0"/>
              <a:t>, violin</a:t>
            </a:r>
            <a:r>
              <a:rPr lang="en-US" sz="1000" b="1" dirty="0" smtClean="0"/>
              <a:t>, </a:t>
            </a:r>
            <a:r>
              <a:rPr lang="en-US" sz="1000" dirty="0" err="1" smtClean="0"/>
              <a:t>Katariina</a:t>
            </a:r>
            <a:r>
              <a:rPr lang="en-US" sz="1000" dirty="0" smtClean="0"/>
              <a:t> Maria Kits, violin, Mart </a:t>
            </a:r>
            <a:r>
              <a:rPr lang="en-US" sz="1000" dirty="0" err="1" smtClean="0"/>
              <a:t>Kuusma</a:t>
            </a:r>
            <a:r>
              <a:rPr lang="en-US" sz="1000" dirty="0" smtClean="0"/>
              <a:t>, viola, Marcel Johannes Kits, cello, Beethoven: String Quartet op. 18 No. 1 in F</a:t>
            </a:r>
          </a:p>
          <a:p>
            <a:pPr>
              <a:buNone/>
            </a:pPr>
            <a:r>
              <a:rPr lang="en-US" sz="1000" dirty="0" smtClean="0"/>
              <a:t>	Robert </a:t>
            </a:r>
            <a:r>
              <a:rPr lang="en-US" sz="1000" dirty="0" err="1" smtClean="0"/>
              <a:t>Traksman</a:t>
            </a:r>
            <a:r>
              <a:rPr lang="en-US" sz="1000" dirty="0" smtClean="0"/>
              <a:t>, violin, Marcel Johannes </a:t>
            </a:r>
            <a:r>
              <a:rPr lang="en-US" sz="1000" dirty="0" err="1" smtClean="0"/>
              <a:t>Kitsw</a:t>
            </a:r>
            <a:r>
              <a:rPr lang="en-US" sz="1000" dirty="0" smtClean="0"/>
              <a:t>, cello, </a:t>
            </a:r>
            <a:r>
              <a:rPr lang="en-US" sz="1000" dirty="0" err="1" smtClean="0"/>
              <a:t>Rasmus</a:t>
            </a:r>
            <a:r>
              <a:rPr lang="en-US" sz="1000" dirty="0" smtClean="0"/>
              <a:t> Andreas </a:t>
            </a:r>
            <a:r>
              <a:rPr lang="en-US" sz="1000" dirty="0" err="1" smtClean="0"/>
              <a:t>Raide</a:t>
            </a:r>
            <a:r>
              <a:rPr lang="en-US" sz="1000" dirty="0" smtClean="0"/>
              <a:t>, piano, Beethoven: Archduke trio op.97 in B- flat major</a:t>
            </a:r>
          </a:p>
          <a:p>
            <a:r>
              <a:rPr lang="en-US" sz="1000" dirty="0" smtClean="0"/>
              <a:t>1. Allegro Moderato 2. Scherzo (Allegro)</a:t>
            </a:r>
          </a:p>
          <a:p>
            <a:r>
              <a:rPr lang="en-US" sz="1000" dirty="0" smtClean="0"/>
              <a:t>3. Andante Cantabile ma </a:t>
            </a:r>
            <a:r>
              <a:rPr lang="en-US" sz="1000" dirty="0" err="1" smtClean="0"/>
              <a:t>peró</a:t>
            </a:r>
            <a:r>
              <a:rPr lang="en-US" sz="1000" dirty="0" smtClean="0"/>
              <a:t> con </a:t>
            </a:r>
            <a:r>
              <a:rPr lang="en-US" sz="1000" dirty="0" err="1" smtClean="0"/>
              <a:t>moto</a:t>
            </a:r>
            <a:r>
              <a:rPr lang="en-US" sz="1000" dirty="0" smtClean="0"/>
              <a:t>. </a:t>
            </a:r>
            <a:r>
              <a:rPr lang="en-US" sz="1000" dirty="0" err="1" smtClean="0"/>
              <a:t>Poco</a:t>
            </a:r>
            <a:r>
              <a:rPr lang="en-US" sz="1000" dirty="0" smtClean="0"/>
              <a:t> </a:t>
            </a:r>
            <a:r>
              <a:rPr lang="en-US" sz="1000" dirty="0" err="1" smtClean="0"/>
              <a:t>piu</a:t>
            </a:r>
            <a:r>
              <a:rPr lang="en-US" sz="1000" dirty="0" smtClean="0"/>
              <a:t> adagio 4. Allegro Moderato- Presto</a:t>
            </a:r>
          </a:p>
          <a:p>
            <a:endParaRPr lang="en-US" sz="1000" b="1" dirty="0" smtClean="0"/>
          </a:p>
          <a:p>
            <a:r>
              <a:rPr lang="en-US" sz="1000" b="1" dirty="0" smtClean="0"/>
              <a:t>Sibelius-Academy, Helsinki</a:t>
            </a:r>
          </a:p>
          <a:p>
            <a:r>
              <a:rPr lang="en-US" sz="1000" dirty="0" err="1" smtClean="0"/>
              <a:t>Kasmir</a:t>
            </a:r>
            <a:r>
              <a:rPr lang="en-US" sz="1000" dirty="0" smtClean="0"/>
              <a:t> </a:t>
            </a:r>
            <a:r>
              <a:rPr lang="en-US" sz="1000" dirty="0" err="1" smtClean="0"/>
              <a:t>Uusitupa</a:t>
            </a:r>
            <a:r>
              <a:rPr lang="en-US" sz="1000" dirty="0" smtClean="0"/>
              <a:t>, </a:t>
            </a:r>
            <a:r>
              <a:rPr lang="en-US" sz="1000" dirty="0" err="1" smtClean="0"/>
              <a:t>viulu</a:t>
            </a:r>
            <a:r>
              <a:rPr lang="en-US" sz="1000" dirty="0" smtClean="0"/>
              <a:t>, Tami </a:t>
            </a:r>
            <a:r>
              <a:rPr lang="en-US" sz="1000" dirty="0" err="1" smtClean="0"/>
              <a:t>Pohjola</a:t>
            </a:r>
            <a:r>
              <a:rPr lang="en-US" sz="1000" dirty="0" smtClean="0"/>
              <a:t>, </a:t>
            </a:r>
            <a:r>
              <a:rPr lang="en-US" sz="1000" dirty="0" err="1" smtClean="0"/>
              <a:t>viulu</a:t>
            </a:r>
            <a:endParaRPr lang="en-US" sz="1000" dirty="0" smtClean="0"/>
          </a:p>
          <a:p>
            <a:r>
              <a:rPr lang="en-US" sz="1000" dirty="0" err="1" smtClean="0"/>
              <a:t>Aino</a:t>
            </a:r>
            <a:r>
              <a:rPr lang="en-US" sz="1000" dirty="0" smtClean="0"/>
              <a:t> </a:t>
            </a:r>
            <a:r>
              <a:rPr lang="en-US" sz="1000" dirty="0" err="1" smtClean="0"/>
              <a:t>Räsänen</a:t>
            </a:r>
            <a:r>
              <a:rPr lang="en-US" sz="1000" dirty="0" smtClean="0"/>
              <a:t>, </a:t>
            </a:r>
            <a:r>
              <a:rPr lang="en-US" sz="1000" dirty="0" err="1" smtClean="0"/>
              <a:t>alttoviulu</a:t>
            </a:r>
            <a:r>
              <a:rPr lang="en-US" sz="1000" dirty="0" smtClean="0"/>
              <a:t>, </a:t>
            </a:r>
            <a:r>
              <a:rPr lang="en-US" sz="1000" dirty="0" err="1" smtClean="0"/>
              <a:t>Senja</a:t>
            </a:r>
            <a:r>
              <a:rPr lang="en-US" sz="1000" dirty="0" smtClean="0"/>
              <a:t> </a:t>
            </a:r>
            <a:r>
              <a:rPr lang="en-US" sz="1000" dirty="0" err="1" smtClean="0"/>
              <a:t>Rummukainen</a:t>
            </a:r>
            <a:r>
              <a:rPr lang="en-US" sz="1000" dirty="0" smtClean="0"/>
              <a:t>, </a:t>
            </a:r>
            <a:r>
              <a:rPr lang="en-US" sz="1000" dirty="0" err="1" smtClean="0"/>
              <a:t>sello</a:t>
            </a:r>
            <a:endParaRPr lang="en-US" sz="1000" dirty="0" smtClean="0"/>
          </a:p>
          <a:p>
            <a:r>
              <a:rPr lang="en-US" sz="1000" dirty="0" smtClean="0"/>
              <a:t>Piano trio </a:t>
            </a:r>
            <a:r>
              <a:rPr lang="en-US" sz="1000" dirty="0" err="1" smtClean="0"/>
              <a:t>Sunide</a:t>
            </a:r>
            <a:endParaRPr lang="en-US" sz="1000" dirty="0" smtClean="0"/>
          </a:p>
          <a:p>
            <a:r>
              <a:rPr lang="en-US" sz="1000" dirty="0" err="1" smtClean="0"/>
              <a:t>Marjatta</a:t>
            </a:r>
            <a:r>
              <a:rPr lang="en-US" sz="1000" dirty="0" smtClean="0"/>
              <a:t> </a:t>
            </a:r>
            <a:r>
              <a:rPr lang="en-US" sz="1000" dirty="0" err="1" smtClean="0"/>
              <a:t>Ilomäki</a:t>
            </a:r>
            <a:r>
              <a:rPr lang="en-US" sz="1000" dirty="0" smtClean="0"/>
              <a:t>, </a:t>
            </a:r>
            <a:r>
              <a:rPr lang="en-US" sz="1000" dirty="0" err="1" smtClean="0"/>
              <a:t>violino</a:t>
            </a:r>
            <a:r>
              <a:rPr lang="en-US" sz="1000" dirty="0" smtClean="0"/>
              <a:t>, </a:t>
            </a:r>
            <a:r>
              <a:rPr lang="en-US" sz="1000" dirty="0" err="1" smtClean="0"/>
              <a:t>Kristiina</a:t>
            </a:r>
            <a:r>
              <a:rPr lang="en-US" sz="1000" dirty="0" smtClean="0"/>
              <a:t> </a:t>
            </a:r>
            <a:r>
              <a:rPr lang="en-US" sz="1000" dirty="0" err="1" smtClean="0"/>
              <a:t>Hirvonen</a:t>
            </a:r>
            <a:r>
              <a:rPr lang="en-US" sz="1000" dirty="0" smtClean="0"/>
              <a:t>, violoncello, </a:t>
            </a:r>
            <a:r>
              <a:rPr lang="en-US" sz="1000" dirty="0" err="1" smtClean="0"/>
              <a:t>Ayane</a:t>
            </a:r>
            <a:r>
              <a:rPr lang="en-US" sz="1000" dirty="0" smtClean="0"/>
              <a:t> Matsuura, piano</a:t>
            </a:r>
          </a:p>
          <a:p>
            <a:r>
              <a:rPr lang="en-US" sz="1000" dirty="0" smtClean="0"/>
              <a:t>Mendelssohn: </a:t>
            </a:r>
            <a:r>
              <a:rPr lang="en-US" sz="1000" dirty="0" err="1" smtClean="0"/>
              <a:t>Pianotrio</a:t>
            </a:r>
            <a:r>
              <a:rPr lang="en-US" sz="1000" dirty="0" smtClean="0"/>
              <a:t> no 1.</a:t>
            </a:r>
          </a:p>
          <a:p>
            <a:r>
              <a:rPr lang="en-US" sz="1000" dirty="0" smtClean="0"/>
              <a:t>Paul </a:t>
            </a:r>
            <a:r>
              <a:rPr lang="en-US" sz="1000" dirty="0" err="1" smtClean="0"/>
              <a:t>Schoenfield</a:t>
            </a:r>
            <a:r>
              <a:rPr lang="en-US" sz="1000" dirty="0" smtClean="0"/>
              <a:t>: Café Music.</a:t>
            </a:r>
          </a:p>
          <a:p>
            <a:endParaRPr lang="en-US" sz="1000" dirty="0" smtClean="0"/>
          </a:p>
          <a:p>
            <a:r>
              <a:rPr lang="en-US" sz="1000" b="1" dirty="0" smtClean="0"/>
              <a:t>H. Eller Music College Tartu, Estonia</a:t>
            </a:r>
          </a:p>
          <a:p>
            <a:r>
              <a:rPr lang="en-US" sz="1000" dirty="0" err="1" smtClean="0"/>
              <a:t>Taavi</a:t>
            </a:r>
            <a:r>
              <a:rPr lang="en-US" sz="1000" dirty="0" smtClean="0"/>
              <a:t> </a:t>
            </a:r>
            <a:r>
              <a:rPr lang="en-US" sz="1000" dirty="0" err="1" smtClean="0"/>
              <a:t>Orro</a:t>
            </a:r>
            <a:r>
              <a:rPr lang="en-US" sz="1000" dirty="0" smtClean="0"/>
              <a:t>, clarinet, </a:t>
            </a:r>
            <a:r>
              <a:rPr lang="en-US" sz="1000" dirty="0" err="1" smtClean="0"/>
              <a:t>Jaan</a:t>
            </a:r>
            <a:r>
              <a:rPr lang="en-US" sz="1000" dirty="0" smtClean="0"/>
              <a:t> </a:t>
            </a:r>
            <a:r>
              <a:rPr lang="en-US" sz="1000" dirty="0" err="1" smtClean="0"/>
              <a:t>Kapp</a:t>
            </a:r>
            <a:r>
              <a:rPr lang="en-US" sz="1000" dirty="0" smtClean="0"/>
              <a:t>, piano</a:t>
            </a:r>
          </a:p>
          <a:p>
            <a:r>
              <a:rPr lang="en-US" sz="1000" dirty="0" smtClean="0"/>
              <a:t>C. Saint-</a:t>
            </a:r>
            <a:r>
              <a:rPr lang="en-US" sz="1000" dirty="0" err="1" smtClean="0"/>
              <a:t>Saéns</a:t>
            </a:r>
            <a:r>
              <a:rPr lang="en-US" sz="1000" dirty="0" smtClean="0"/>
              <a:t> - Sonata for clarinet and piano op 167</a:t>
            </a:r>
          </a:p>
          <a:p>
            <a:r>
              <a:rPr lang="en-US" sz="1000" dirty="0" smtClean="0"/>
              <a:t>J. Horowitz - </a:t>
            </a:r>
            <a:r>
              <a:rPr lang="en-US" sz="1000" dirty="0" err="1" smtClean="0"/>
              <a:t>Sonatina</a:t>
            </a:r>
            <a:r>
              <a:rPr lang="en-US" sz="1000" dirty="0" smtClean="0"/>
              <a:t> for clarinet and piano</a:t>
            </a:r>
          </a:p>
          <a:p>
            <a:endParaRPr lang="en-US" sz="1000" dirty="0" smtClean="0"/>
          </a:p>
          <a:p>
            <a:r>
              <a:rPr lang="en-US" sz="1000" b="1" dirty="0" smtClean="0"/>
              <a:t>Kuopio, Finland</a:t>
            </a:r>
          </a:p>
          <a:p>
            <a:r>
              <a:rPr lang="en-US" sz="1000" dirty="0" smtClean="0"/>
              <a:t>String Quartet </a:t>
            </a:r>
            <a:r>
              <a:rPr lang="en-US" sz="1000" dirty="0" err="1" smtClean="0"/>
              <a:t>Nuori</a:t>
            </a:r>
            <a:r>
              <a:rPr lang="en-US" sz="1000" dirty="0" smtClean="0"/>
              <a:t> Kuopio, </a:t>
            </a:r>
          </a:p>
          <a:p>
            <a:r>
              <a:rPr lang="en-US" sz="1000" dirty="0" err="1" smtClean="0"/>
              <a:t>Joonas</a:t>
            </a:r>
            <a:r>
              <a:rPr lang="en-US" sz="1000" dirty="0" smtClean="0"/>
              <a:t> </a:t>
            </a:r>
            <a:r>
              <a:rPr lang="en-US" sz="1000" dirty="0" err="1" smtClean="0"/>
              <a:t>Pekonen</a:t>
            </a:r>
            <a:r>
              <a:rPr lang="en-US" sz="1000" dirty="0" smtClean="0"/>
              <a:t> I </a:t>
            </a:r>
            <a:r>
              <a:rPr lang="en-US" sz="1000" dirty="0" err="1" smtClean="0"/>
              <a:t>vl</a:t>
            </a:r>
            <a:r>
              <a:rPr lang="en-US" sz="1000" dirty="0" smtClean="0"/>
              <a:t>,, </a:t>
            </a:r>
            <a:r>
              <a:rPr lang="en-US" sz="1000" dirty="0" err="1" smtClean="0"/>
              <a:t>Marleena</a:t>
            </a:r>
            <a:r>
              <a:rPr lang="en-US" sz="1000" dirty="0" smtClean="0"/>
              <a:t> </a:t>
            </a:r>
            <a:r>
              <a:rPr lang="en-US" sz="1000" dirty="0" err="1" smtClean="0"/>
              <a:t>Antikainen</a:t>
            </a:r>
            <a:r>
              <a:rPr lang="en-US" sz="1000" dirty="0" smtClean="0"/>
              <a:t> II </a:t>
            </a:r>
            <a:r>
              <a:rPr lang="en-US" sz="1000" dirty="0" err="1" smtClean="0"/>
              <a:t>vl</a:t>
            </a:r>
            <a:r>
              <a:rPr lang="en-US" sz="1000" dirty="0" smtClean="0"/>
              <a:t>,, </a:t>
            </a:r>
            <a:r>
              <a:rPr lang="en-US" sz="1000" dirty="0" err="1" smtClean="0"/>
              <a:t>Uti</a:t>
            </a:r>
            <a:r>
              <a:rPr lang="en-US" sz="1000" dirty="0" smtClean="0"/>
              <a:t> </a:t>
            </a:r>
            <a:r>
              <a:rPr lang="en-US" sz="1000" dirty="0" err="1" smtClean="0"/>
              <a:t>Koistinen</a:t>
            </a:r>
            <a:r>
              <a:rPr lang="en-US" sz="1000" dirty="0" smtClean="0"/>
              <a:t> </a:t>
            </a:r>
            <a:r>
              <a:rPr lang="en-US" sz="1000" dirty="0" err="1" smtClean="0"/>
              <a:t>vla</a:t>
            </a:r>
            <a:r>
              <a:rPr lang="en-US" sz="1000" dirty="0" smtClean="0"/>
              <a:t>, Laura </a:t>
            </a:r>
            <a:r>
              <a:rPr lang="en-US" sz="1000" dirty="0" err="1" smtClean="0"/>
              <a:t>Muona</a:t>
            </a:r>
            <a:r>
              <a:rPr lang="en-US" sz="1000" dirty="0" smtClean="0"/>
              <a:t> </a:t>
            </a:r>
            <a:r>
              <a:rPr lang="en-US" sz="1000" dirty="0" err="1" smtClean="0"/>
              <a:t>vcl</a:t>
            </a:r>
            <a:r>
              <a:rPr lang="en-US" sz="1000" dirty="0" smtClean="0"/>
              <a:t>,</a:t>
            </a:r>
          </a:p>
          <a:p>
            <a:r>
              <a:rPr lang="en-US" sz="1000" dirty="0" err="1" smtClean="0"/>
              <a:t>Moxart</a:t>
            </a:r>
            <a:r>
              <a:rPr lang="en-US" sz="1000" dirty="0" smtClean="0"/>
              <a:t>: String Quartet KV 156 (whole piece)</a:t>
            </a:r>
          </a:p>
          <a:p>
            <a:r>
              <a:rPr lang="en-US" sz="1000" dirty="0" smtClean="0"/>
              <a:t>Dvorak: String Quartet op.96 (parts)</a:t>
            </a:r>
          </a:p>
          <a:p>
            <a:endParaRPr lang="en-US" sz="1000" dirty="0" smtClean="0"/>
          </a:p>
          <a:p>
            <a:r>
              <a:rPr lang="en-US" sz="1000" b="1" dirty="0" err="1" smtClean="0"/>
              <a:t>Savonlinna</a:t>
            </a:r>
            <a:r>
              <a:rPr lang="en-US" sz="1000" b="1" dirty="0" smtClean="0"/>
              <a:t>, Finland</a:t>
            </a:r>
          </a:p>
          <a:p>
            <a:r>
              <a:rPr lang="en-US" sz="1000" dirty="0" err="1" smtClean="0"/>
              <a:t>Perttu</a:t>
            </a:r>
            <a:r>
              <a:rPr lang="en-US" sz="1000" dirty="0" smtClean="0"/>
              <a:t> </a:t>
            </a:r>
            <a:r>
              <a:rPr lang="en-US" sz="1000" dirty="0" err="1" smtClean="0"/>
              <a:t>Hanhisalo</a:t>
            </a:r>
            <a:r>
              <a:rPr lang="en-US" sz="1000" dirty="0" smtClean="0"/>
              <a:t> (</a:t>
            </a:r>
            <a:r>
              <a:rPr lang="en-US" sz="1000" dirty="0" err="1" smtClean="0"/>
              <a:t>viulu</a:t>
            </a:r>
            <a:r>
              <a:rPr lang="en-US" sz="1000" dirty="0" smtClean="0"/>
              <a:t>), </a:t>
            </a:r>
            <a:r>
              <a:rPr lang="en-US" sz="1000" dirty="0" err="1" smtClean="0"/>
              <a:t>Martti</a:t>
            </a:r>
            <a:r>
              <a:rPr lang="en-US" sz="1000" dirty="0" smtClean="0"/>
              <a:t> </a:t>
            </a:r>
            <a:r>
              <a:rPr lang="en-US" sz="1000" dirty="0" err="1" smtClean="0"/>
              <a:t>Hanhisalo</a:t>
            </a:r>
            <a:r>
              <a:rPr lang="en-US" sz="1000" dirty="0" smtClean="0"/>
              <a:t> (</a:t>
            </a:r>
            <a:r>
              <a:rPr lang="en-US" sz="1000" dirty="0" err="1" smtClean="0"/>
              <a:t>sello</a:t>
            </a:r>
            <a:r>
              <a:rPr lang="en-US" sz="1000" dirty="0" smtClean="0"/>
              <a:t>)</a:t>
            </a:r>
          </a:p>
          <a:p>
            <a:r>
              <a:rPr lang="en-US" sz="1000" dirty="0" err="1" smtClean="0"/>
              <a:t>Leevi</a:t>
            </a:r>
            <a:r>
              <a:rPr lang="en-US" sz="1000" dirty="0" smtClean="0"/>
              <a:t> </a:t>
            </a:r>
            <a:r>
              <a:rPr lang="en-US" sz="1000" dirty="0" err="1" smtClean="0"/>
              <a:t>Räsänen</a:t>
            </a:r>
            <a:r>
              <a:rPr lang="en-US" sz="1000" dirty="0" smtClean="0"/>
              <a:t> (piano)</a:t>
            </a:r>
          </a:p>
          <a:p>
            <a:r>
              <a:rPr lang="en-US" sz="1000" dirty="0" err="1" smtClean="0"/>
              <a:t>Erkki</a:t>
            </a:r>
            <a:r>
              <a:rPr lang="en-US" sz="1000" dirty="0" smtClean="0"/>
              <a:t> </a:t>
            </a:r>
            <a:r>
              <a:rPr lang="en-US" sz="1000" dirty="0" err="1" smtClean="0"/>
              <a:t>Melartin</a:t>
            </a:r>
            <a:r>
              <a:rPr lang="en-US" sz="1000" dirty="0" smtClean="0"/>
              <a:t>: Six Easy Pieces:</a:t>
            </a:r>
          </a:p>
          <a:p>
            <a:r>
              <a:rPr lang="en-US" sz="1000" dirty="0" smtClean="0"/>
              <a:t>.</a:t>
            </a:r>
          </a:p>
          <a:p>
            <a:r>
              <a:rPr lang="en-US" sz="1000" dirty="0" err="1" smtClean="0"/>
              <a:t>Pianoduo</a:t>
            </a:r>
            <a:r>
              <a:rPr lang="en-US" sz="1000" dirty="0" smtClean="0"/>
              <a:t> (</a:t>
            </a:r>
            <a:r>
              <a:rPr lang="en-US" sz="1000" dirty="0" err="1" smtClean="0"/>
              <a:t>fourhands</a:t>
            </a:r>
            <a:r>
              <a:rPr lang="en-US" sz="1000" dirty="0" smtClean="0"/>
              <a:t>)</a:t>
            </a:r>
          </a:p>
          <a:p>
            <a:r>
              <a:rPr lang="en-US" sz="1000" dirty="0" err="1" smtClean="0"/>
              <a:t>Leevi</a:t>
            </a:r>
            <a:r>
              <a:rPr lang="en-US" sz="1000" dirty="0" smtClean="0"/>
              <a:t> </a:t>
            </a:r>
            <a:r>
              <a:rPr lang="en-US" sz="1000" dirty="0" err="1" smtClean="0"/>
              <a:t>Räsänen</a:t>
            </a:r>
            <a:endParaRPr lang="en-US" sz="1000" dirty="0" smtClean="0"/>
          </a:p>
          <a:p>
            <a:r>
              <a:rPr lang="en-US" sz="1000" dirty="0" smtClean="0"/>
              <a:t>NN</a:t>
            </a:r>
          </a:p>
          <a:p>
            <a:r>
              <a:rPr lang="en-US" sz="1000" dirty="0" smtClean="0"/>
              <a:t>Percussions- Ensemble</a:t>
            </a:r>
          </a:p>
          <a:p>
            <a:r>
              <a:rPr lang="en-US" sz="1000" dirty="0" err="1" smtClean="0"/>
              <a:t>Outi</a:t>
            </a:r>
            <a:r>
              <a:rPr lang="en-US" sz="1000" dirty="0" smtClean="0"/>
              <a:t> </a:t>
            </a:r>
            <a:r>
              <a:rPr lang="en-US" sz="1000" dirty="0" err="1" smtClean="0"/>
              <a:t>Karhu</a:t>
            </a:r>
            <a:r>
              <a:rPr lang="en-US" sz="1000" dirty="0" smtClean="0"/>
              <a:t>, </a:t>
            </a:r>
            <a:r>
              <a:rPr lang="en-US" sz="1000" dirty="0" err="1" smtClean="0"/>
              <a:t>Akseli</a:t>
            </a:r>
            <a:r>
              <a:rPr lang="en-US" sz="1000" dirty="0" smtClean="0"/>
              <a:t> </a:t>
            </a:r>
            <a:r>
              <a:rPr lang="en-US" sz="1000" dirty="0" err="1" smtClean="0"/>
              <a:t>Kärkkäinen</a:t>
            </a:r>
            <a:r>
              <a:rPr lang="en-US" sz="1000" dirty="0" smtClean="0"/>
              <a:t>, </a:t>
            </a:r>
            <a:r>
              <a:rPr lang="en-US" sz="1000" dirty="0" err="1" smtClean="0"/>
              <a:t>Lassi</a:t>
            </a:r>
            <a:r>
              <a:rPr lang="en-US" sz="1000" dirty="0" smtClean="0"/>
              <a:t> </a:t>
            </a:r>
            <a:r>
              <a:rPr lang="en-US" sz="1000" dirty="0" err="1" smtClean="0"/>
              <a:t>Saksa</a:t>
            </a:r>
            <a:r>
              <a:rPr lang="en-US" sz="1000" dirty="0" smtClean="0"/>
              <a:t>, </a:t>
            </a:r>
            <a:r>
              <a:rPr lang="en-US" sz="1000" dirty="0" err="1" smtClean="0"/>
              <a:t>Juho</a:t>
            </a:r>
            <a:r>
              <a:rPr lang="en-US" sz="1000" dirty="0" smtClean="0"/>
              <a:t> </a:t>
            </a:r>
            <a:r>
              <a:rPr lang="en-US" sz="1000" dirty="0" err="1" smtClean="0"/>
              <a:t>Rasimus</a:t>
            </a:r>
            <a:endParaRPr lang="en-US" sz="1000" dirty="0" smtClean="0"/>
          </a:p>
          <a:p>
            <a:r>
              <a:rPr lang="en-US" sz="1000" dirty="0" err="1" smtClean="0"/>
              <a:t>Gaetano</a:t>
            </a:r>
            <a:r>
              <a:rPr lang="en-US" sz="1000" dirty="0" smtClean="0"/>
              <a:t>, Mario A.; Four Studies for Young Percussion Ensemble</a:t>
            </a:r>
          </a:p>
          <a:p>
            <a:r>
              <a:rPr lang="en-US" sz="1000" dirty="0" smtClean="0"/>
              <a:t>1. Membranes</a:t>
            </a:r>
          </a:p>
          <a:p>
            <a:r>
              <a:rPr lang="en-US" sz="1000" dirty="0" smtClean="0"/>
              <a:t>2. Wood</a:t>
            </a:r>
          </a:p>
          <a:p>
            <a:r>
              <a:rPr lang="en-US" sz="1000" dirty="0" smtClean="0"/>
              <a:t>3. Metal</a:t>
            </a:r>
          </a:p>
          <a:p>
            <a:r>
              <a:rPr lang="en-US" sz="1000" dirty="0" smtClean="0"/>
              <a:t>4. Fugue</a:t>
            </a:r>
          </a:p>
          <a:p>
            <a:r>
              <a:rPr lang="en-US" sz="1000" dirty="0" err="1" smtClean="0"/>
              <a:t>Gottry</a:t>
            </a:r>
            <a:r>
              <a:rPr lang="en-US" sz="1000" dirty="0" smtClean="0"/>
              <a:t>, Josh: Wood, Metal, Skin</a:t>
            </a:r>
            <a:endParaRPr lang="en-US" sz="1000"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Ensembles Nicosia</a:t>
            </a:r>
            <a:endParaRPr lang="en-US" dirty="0"/>
          </a:p>
        </p:txBody>
      </p:sp>
      <p:sp>
        <p:nvSpPr>
          <p:cNvPr id="3" name="Content Placeholder 2"/>
          <p:cNvSpPr>
            <a:spLocks noGrp="1"/>
          </p:cNvSpPr>
          <p:nvPr>
            <p:ph idx="1"/>
          </p:nvPr>
        </p:nvSpPr>
        <p:spPr/>
        <p:txBody>
          <a:bodyPr numCol="3">
            <a:normAutofit fontScale="25000" lnSpcReduction="20000"/>
          </a:bodyPr>
          <a:lstStyle/>
          <a:p>
            <a:pPr lvl="0">
              <a:buNone/>
            </a:pPr>
            <a:r>
              <a:rPr lang="en-US" b="1" dirty="0" smtClean="0"/>
              <a:t>	</a:t>
            </a:r>
            <a:r>
              <a:rPr lang="en-US" sz="3600" b="1" dirty="0" smtClean="0"/>
              <a:t>European University of Cyprus</a:t>
            </a:r>
          </a:p>
          <a:p>
            <a:pPr lvl="0">
              <a:buNone/>
            </a:pPr>
            <a:r>
              <a:rPr lang="en-US" sz="3600" dirty="0" smtClean="0"/>
              <a:t>	</a:t>
            </a:r>
            <a:r>
              <a:rPr lang="en-US" sz="3600" dirty="0" err="1" smtClean="0"/>
              <a:t>Nektaria</a:t>
            </a:r>
            <a:r>
              <a:rPr lang="en-US" sz="3600" dirty="0" smtClean="0"/>
              <a:t> </a:t>
            </a:r>
            <a:r>
              <a:rPr lang="en-US" sz="3600" dirty="0" err="1" smtClean="0"/>
              <a:t>Stasopoulou</a:t>
            </a:r>
            <a:r>
              <a:rPr lang="en-US" sz="3600" dirty="0" smtClean="0"/>
              <a:t>, </a:t>
            </a:r>
            <a:r>
              <a:rPr lang="en-US" sz="3600" dirty="0" err="1" smtClean="0"/>
              <a:t>Stalo</a:t>
            </a:r>
            <a:r>
              <a:rPr lang="en-US" sz="3600" dirty="0" smtClean="0"/>
              <a:t> </a:t>
            </a:r>
            <a:r>
              <a:rPr lang="en-US" sz="3600" dirty="0" err="1" smtClean="0"/>
              <a:t>Savva</a:t>
            </a:r>
            <a:r>
              <a:rPr lang="en-US" sz="3600" dirty="0" smtClean="0"/>
              <a:t> &amp;</a:t>
            </a:r>
            <a:r>
              <a:rPr lang="en-US" sz="3600" dirty="0" err="1" smtClean="0"/>
              <a:t>Nicoletta</a:t>
            </a:r>
            <a:r>
              <a:rPr lang="en-US" sz="3600" dirty="0" smtClean="0"/>
              <a:t> </a:t>
            </a:r>
            <a:r>
              <a:rPr lang="en-US" sz="3600" dirty="0" err="1" smtClean="0"/>
              <a:t>Pagouna</a:t>
            </a:r>
            <a:r>
              <a:rPr lang="en-US" sz="3600" dirty="0" smtClean="0"/>
              <a:t>, </a:t>
            </a:r>
            <a:r>
              <a:rPr lang="en-US" sz="3600" dirty="0" err="1" smtClean="0"/>
              <a:t>Christodoulos</a:t>
            </a:r>
            <a:r>
              <a:rPr lang="en-US" sz="3600" dirty="0" smtClean="0"/>
              <a:t> </a:t>
            </a:r>
            <a:r>
              <a:rPr lang="en-US" sz="3600" dirty="0" err="1" smtClean="0"/>
              <a:t>Georgiades</a:t>
            </a:r>
            <a:r>
              <a:rPr lang="en-US" sz="3600" dirty="0" smtClean="0"/>
              <a:t>, </a:t>
            </a:r>
            <a:r>
              <a:rPr lang="en-US" sz="3600" dirty="0" err="1" smtClean="0"/>
              <a:t>Lykion</a:t>
            </a:r>
            <a:r>
              <a:rPr lang="en-US" sz="3600" dirty="0" smtClean="0"/>
              <a:t> Romp (piano 6 hands) </a:t>
            </a:r>
          </a:p>
          <a:p>
            <a:pPr lvl="0">
              <a:buNone/>
            </a:pPr>
            <a:r>
              <a:rPr lang="pt-BR" sz="3600" dirty="0" smtClean="0"/>
              <a:t>	Maria </a:t>
            </a:r>
            <a:r>
              <a:rPr lang="pt-BR" sz="3600" dirty="0" err="1" smtClean="0"/>
              <a:t>Avraam</a:t>
            </a:r>
            <a:r>
              <a:rPr lang="pt-BR" sz="3600" dirty="0" smtClean="0"/>
              <a:t>, </a:t>
            </a:r>
            <a:r>
              <a:rPr lang="pt-BR" sz="3600" dirty="0" err="1" smtClean="0"/>
              <a:t>flute</a:t>
            </a:r>
            <a:r>
              <a:rPr lang="pt-BR" sz="3600" dirty="0" smtClean="0"/>
              <a:t>, Marilena Iacovou, piano/</a:t>
            </a:r>
            <a:r>
              <a:rPr lang="pt-BR" sz="3600" dirty="0" err="1" smtClean="0"/>
              <a:t>xylophone</a:t>
            </a:r>
            <a:r>
              <a:rPr lang="pt-BR" sz="3600" dirty="0" smtClean="0"/>
              <a:t>, </a:t>
            </a:r>
            <a:r>
              <a:rPr lang="pt-BR" sz="3600" dirty="0" err="1" smtClean="0"/>
              <a:t>Christodoulos</a:t>
            </a:r>
            <a:r>
              <a:rPr lang="pt-BR" sz="3600" dirty="0" smtClean="0"/>
              <a:t> Christodoulou, violin/</a:t>
            </a:r>
            <a:r>
              <a:rPr lang="pt-BR" sz="3600" dirty="0" err="1" smtClean="0"/>
              <a:t>percussion</a:t>
            </a:r>
            <a:r>
              <a:rPr lang="pt-BR" sz="3600" dirty="0" smtClean="0"/>
              <a:t>, </a:t>
            </a:r>
            <a:r>
              <a:rPr lang="pt-BR" sz="3600" dirty="0" err="1" smtClean="0"/>
              <a:t>Nicos</a:t>
            </a:r>
            <a:r>
              <a:rPr lang="pt-BR" sz="3600" dirty="0" smtClean="0"/>
              <a:t> </a:t>
            </a:r>
            <a:r>
              <a:rPr lang="pt-BR" sz="3600" dirty="0" err="1" smtClean="0"/>
              <a:t>Kkoushi</a:t>
            </a:r>
            <a:r>
              <a:rPr lang="pt-BR" sz="3600" dirty="0" smtClean="0"/>
              <a:t>, </a:t>
            </a:r>
            <a:r>
              <a:rPr lang="pt-BR" sz="3600" dirty="0" err="1" smtClean="0"/>
              <a:t>violin</a:t>
            </a:r>
            <a:r>
              <a:rPr lang="pt-BR" sz="3600" dirty="0" smtClean="0"/>
              <a:t>/</a:t>
            </a:r>
            <a:r>
              <a:rPr lang="pt-BR" sz="3600" dirty="0" err="1" smtClean="0"/>
              <a:t>percussion</a:t>
            </a:r>
            <a:r>
              <a:rPr lang="pt-BR" sz="3600" dirty="0" smtClean="0"/>
              <a:t>	</a:t>
            </a:r>
            <a:endParaRPr lang="en-US" sz="3600" dirty="0" smtClean="0"/>
          </a:p>
          <a:p>
            <a:pPr>
              <a:buNone/>
            </a:pPr>
            <a:r>
              <a:rPr lang="en-US" sz="3600" dirty="0" smtClean="0"/>
              <a:t>	VERCKEN, François,  </a:t>
            </a:r>
            <a:r>
              <a:rPr lang="en-US" sz="3600" i="1" dirty="0" smtClean="0"/>
              <a:t>Aux </a:t>
            </a:r>
            <a:r>
              <a:rPr lang="en-US" sz="3600" i="1" dirty="0" err="1" smtClean="0"/>
              <a:t>quatre</a:t>
            </a:r>
            <a:r>
              <a:rPr lang="en-US" sz="3600" i="1" dirty="0" smtClean="0"/>
              <a:t> cents coups</a:t>
            </a:r>
            <a:r>
              <a:rPr lang="en-US" sz="3600" dirty="0" smtClean="0"/>
              <a:t> Six </a:t>
            </a:r>
            <a:r>
              <a:rPr lang="en-US" sz="3600" dirty="0" err="1" smtClean="0"/>
              <a:t>pièces</a:t>
            </a:r>
            <a:r>
              <a:rPr lang="en-US" sz="3600" dirty="0" smtClean="0"/>
              <a:t> en </a:t>
            </a:r>
            <a:r>
              <a:rPr lang="en-US" sz="3600" dirty="0" err="1" smtClean="0"/>
              <a:t>récréation</a:t>
            </a:r>
            <a:r>
              <a:rPr lang="en-US" sz="3600" dirty="0" smtClean="0"/>
              <a:t> pour </a:t>
            </a:r>
            <a:r>
              <a:rPr lang="en-US" sz="3600" dirty="0" err="1" smtClean="0"/>
              <a:t>percussionistes</a:t>
            </a:r>
            <a:r>
              <a:rPr lang="en-US" sz="3600" dirty="0" smtClean="0"/>
              <a:t>... et </a:t>
            </a:r>
            <a:r>
              <a:rPr lang="en-US" sz="3600" dirty="0" err="1" smtClean="0"/>
              <a:t>autres</a:t>
            </a:r>
            <a:endParaRPr lang="en-US" sz="3600" dirty="0" smtClean="0"/>
          </a:p>
          <a:p>
            <a:pPr lvl="0">
              <a:buNone/>
            </a:pPr>
            <a:r>
              <a:rPr lang="en-US" sz="3600" dirty="0" smtClean="0"/>
              <a:t>	</a:t>
            </a:r>
            <a:r>
              <a:rPr lang="en-US" sz="3600" dirty="0" err="1" smtClean="0"/>
              <a:t>Marilena</a:t>
            </a:r>
            <a:r>
              <a:rPr lang="en-US" sz="3600" dirty="0" smtClean="0"/>
              <a:t> </a:t>
            </a:r>
            <a:r>
              <a:rPr lang="en-US" sz="3600" dirty="0" err="1" smtClean="0"/>
              <a:t>Vanezou</a:t>
            </a:r>
            <a:r>
              <a:rPr lang="en-US" sz="3600" dirty="0" smtClean="0"/>
              <a:t> &amp; </a:t>
            </a:r>
            <a:r>
              <a:rPr lang="en-US" sz="3600" dirty="0" err="1" smtClean="0"/>
              <a:t>Kyriaki</a:t>
            </a:r>
            <a:r>
              <a:rPr lang="en-US" sz="3600" dirty="0" smtClean="0"/>
              <a:t> </a:t>
            </a:r>
            <a:r>
              <a:rPr lang="en-US" sz="3600" dirty="0" err="1" smtClean="0"/>
              <a:t>Venizelou</a:t>
            </a:r>
            <a:r>
              <a:rPr lang="en-US" sz="3600" dirty="0" smtClean="0"/>
              <a:t> (Voice), </a:t>
            </a:r>
            <a:r>
              <a:rPr lang="en-US" sz="3600" dirty="0" err="1" smtClean="0"/>
              <a:t>Annini</a:t>
            </a:r>
            <a:r>
              <a:rPr lang="en-US" sz="3600" dirty="0" smtClean="0"/>
              <a:t> </a:t>
            </a:r>
            <a:r>
              <a:rPr lang="en-US" sz="3600" dirty="0" err="1" smtClean="0"/>
              <a:t>Tsiouti</a:t>
            </a:r>
            <a:r>
              <a:rPr lang="en-US" sz="3600" dirty="0" smtClean="0"/>
              <a:t> (piano). </a:t>
            </a:r>
          </a:p>
          <a:p>
            <a:pPr lvl="0">
              <a:buNone/>
            </a:pPr>
            <a:r>
              <a:rPr lang="en-US" sz="3600" dirty="0" smtClean="0"/>
              <a:t>	GRETCHANINOV, "Bayou, bay”</a:t>
            </a:r>
          </a:p>
          <a:p>
            <a:pPr lvl="0">
              <a:buNone/>
            </a:pPr>
            <a:r>
              <a:rPr lang="en-US" sz="3600" dirty="0" smtClean="0"/>
              <a:t>	</a:t>
            </a:r>
          </a:p>
          <a:p>
            <a:pPr lvl="0"/>
            <a:endParaRPr lang="en-US" sz="3600" dirty="0" smtClean="0"/>
          </a:p>
          <a:p>
            <a:pPr lvl="0">
              <a:buNone/>
            </a:pPr>
            <a:r>
              <a:rPr lang="en-US" sz="3600" dirty="0" smtClean="0"/>
              <a:t> </a:t>
            </a:r>
            <a:r>
              <a:rPr lang="en-US" sz="3600" b="1" dirty="0" smtClean="0"/>
              <a:t>	Chopin University of Music, Warsaw</a:t>
            </a:r>
          </a:p>
          <a:p>
            <a:pPr lvl="0">
              <a:buNone/>
            </a:pPr>
            <a:r>
              <a:rPr lang="en-US" sz="3600" dirty="0" smtClean="0"/>
              <a:t>	Tomasz </a:t>
            </a:r>
            <a:r>
              <a:rPr lang="en-US" sz="3600" dirty="0" err="1" smtClean="0"/>
              <a:t>Kumięga</a:t>
            </a:r>
            <a:r>
              <a:rPr lang="en-US" sz="3600" dirty="0" smtClean="0"/>
              <a:t>, (baritone) &amp; </a:t>
            </a:r>
            <a:r>
              <a:rPr lang="en-US" sz="3600" dirty="0" err="1" smtClean="0"/>
              <a:t>Misha</a:t>
            </a:r>
            <a:r>
              <a:rPr lang="en-US" sz="3600" dirty="0" smtClean="0"/>
              <a:t> Kozlowski (piano)</a:t>
            </a:r>
          </a:p>
          <a:p>
            <a:pPr lvl="0">
              <a:buNone/>
            </a:pPr>
            <a:r>
              <a:rPr lang="en-US" sz="3600" dirty="0" smtClean="0"/>
              <a:t>	W. A. Mozart – Recitative and aria of Count from the 1st act of opera "Le </a:t>
            </a:r>
            <a:r>
              <a:rPr lang="en-US" sz="3600" dirty="0" err="1" smtClean="0"/>
              <a:t>nozze</a:t>
            </a:r>
            <a:r>
              <a:rPr lang="en-US" sz="3600" dirty="0" smtClean="0"/>
              <a:t> </a:t>
            </a:r>
            <a:r>
              <a:rPr lang="en-US" sz="3600" dirty="0" err="1" smtClean="0"/>
              <a:t>di</a:t>
            </a:r>
            <a:r>
              <a:rPr lang="en-US" sz="3600" dirty="0" smtClean="0"/>
              <a:t> Figaro" ("</a:t>
            </a:r>
            <a:r>
              <a:rPr lang="en-US" sz="3600" dirty="0" err="1" smtClean="0"/>
              <a:t>Hai</a:t>
            </a:r>
            <a:r>
              <a:rPr lang="en-US" sz="3600" dirty="0" smtClean="0"/>
              <a:t> </a:t>
            </a:r>
            <a:r>
              <a:rPr lang="en-US" sz="3600" dirty="0" err="1" smtClean="0"/>
              <a:t>gia</a:t>
            </a:r>
            <a:r>
              <a:rPr lang="en-US" sz="3600" dirty="0" smtClean="0"/>
              <a:t> </a:t>
            </a:r>
            <a:r>
              <a:rPr lang="en-US" sz="3600" dirty="0" err="1" smtClean="0"/>
              <a:t>vinta</a:t>
            </a:r>
            <a:r>
              <a:rPr lang="en-US" sz="3600" dirty="0" smtClean="0"/>
              <a:t> la </a:t>
            </a:r>
            <a:r>
              <a:rPr lang="en-US" sz="3600" dirty="0" err="1" smtClean="0"/>
              <a:t>causa</a:t>
            </a:r>
            <a:r>
              <a:rPr lang="en-US" sz="3600" dirty="0" smtClean="0"/>
              <a:t>...") </a:t>
            </a:r>
          </a:p>
          <a:p>
            <a:pPr>
              <a:buNone/>
            </a:pPr>
            <a:r>
              <a:rPr lang="en-US" sz="3600" dirty="0" smtClean="0"/>
              <a:t>	2. </a:t>
            </a:r>
            <a:r>
              <a:rPr lang="en-US" sz="3600" dirty="0" err="1" smtClean="0"/>
              <a:t>Mieczyslaw</a:t>
            </a:r>
            <a:r>
              <a:rPr lang="en-US" sz="3600" dirty="0" smtClean="0"/>
              <a:t> </a:t>
            </a:r>
            <a:r>
              <a:rPr lang="en-US" sz="3600" dirty="0" err="1" smtClean="0"/>
              <a:t>Karlowicz</a:t>
            </a:r>
            <a:r>
              <a:rPr lang="en-US" sz="3600" dirty="0" smtClean="0"/>
              <a:t> - "</a:t>
            </a:r>
            <a:r>
              <a:rPr lang="en-US" sz="3600" dirty="0" err="1" smtClean="0"/>
              <a:t>Pamiętam</a:t>
            </a:r>
            <a:r>
              <a:rPr lang="en-US" sz="3600" dirty="0" smtClean="0"/>
              <a:t> </a:t>
            </a:r>
            <a:r>
              <a:rPr lang="en-US" sz="3600" dirty="0" err="1" smtClean="0"/>
              <a:t>ciche</a:t>
            </a:r>
            <a:r>
              <a:rPr lang="en-US" sz="3600" dirty="0" smtClean="0"/>
              <a:t>, </a:t>
            </a:r>
            <a:r>
              <a:rPr lang="en-US" sz="3600" dirty="0" err="1" smtClean="0"/>
              <a:t>jasne</a:t>
            </a:r>
            <a:r>
              <a:rPr lang="en-US" sz="3600" dirty="0" smtClean="0"/>
              <a:t>, </a:t>
            </a:r>
            <a:r>
              <a:rPr lang="en-US" sz="3600" dirty="0" err="1" smtClean="0"/>
              <a:t>złote</a:t>
            </a:r>
            <a:r>
              <a:rPr lang="en-US" sz="3600" dirty="0" smtClean="0"/>
              <a:t> </a:t>
            </a:r>
            <a:r>
              <a:rPr lang="en-US" sz="3600" dirty="0" err="1" smtClean="0"/>
              <a:t>dnie</a:t>
            </a:r>
            <a:r>
              <a:rPr lang="en-US" sz="3600" dirty="0" smtClean="0"/>
              <a:t>" (</a:t>
            </a:r>
            <a:r>
              <a:rPr lang="en-US" sz="3600" dirty="0" err="1" smtClean="0"/>
              <a:t>sł</a:t>
            </a:r>
            <a:r>
              <a:rPr lang="en-US" sz="3600" dirty="0" smtClean="0"/>
              <a:t>. K. </a:t>
            </a:r>
            <a:r>
              <a:rPr lang="en-US" sz="3600" dirty="0" err="1" smtClean="0"/>
              <a:t>Przerwa-Tetmajer</a:t>
            </a:r>
            <a:r>
              <a:rPr lang="en-US" sz="3600" dirty="0" smtClean="0"/>
              <a:t>) (I remember silent, bright, golden days)  </a:t>
            </a:r>
          </a:p>
          <a:p>
            <a:pPr>
              <a:buNone/>
            </a:pPr>
            <a:r>
              <a:rPr lang="en-US" sz="3600" dirty="0" smtClean="0"/>
              <a:t>	3. </a:t>
            </a:r>
            <a:r>
              <a:rPr lang="en-US" sz="3600" dirty="0" err="1" smtClean="0"/>
              <a:t>Witold</a:t>
            </a:r>
            <a:r>
              <a:rPr lang="en-US" sz="3600" dirty="0" smtClean="0"/>
              <a:t> </a:t>
            </a:r>
            <a:r>
              <a:rPr lang="en-US" sz="3600" dirty="0" err="1" smtClean="0"/>
              <a:t>Lutosławski</a:t>
            </a:r>
            <a:r>
              <a:rPr lang="en-US" sz="3600" dirty="0" smtClean="0"/>
              <a:t> – Tarantella </a:t>
            </a:r>
          </a:p>
          <a:p>
            <a:pPr>
              <a:buNone/>
            </a:pPr>
            <a:r>
              <a:rPr lang="en-US" sz="3600" dirty="0" smtClean="0"/>
              <a:t>	4. F. </a:t>
            </a:r>
            <a:r>
              <a:rPr lang="en-US" sz="3600" dirty="0" err="1" smtClean="0"/>
              <a:t>Christis</a:t>
            </a:r>
            <a:r>
              <a:rPr lang="en-US" sz="3600" dirty="0" smtClean="0"/>
              <a:t> – </a:t>
            </a:r>
            <a:r>
              <a:rPr lang="en-US" sz="3600" dirty="0" err="1" smtClean="0"/>
              <a:t>Antipolemiko</a:t>
            </a:r>
            <a:r>
              <a:rPr lang="en-US" sz="3600" dirty="0" smtClean="0"/>
              <a:t> </a:t>
            </a:r>
          </a:p>
          <a:p>
            <a:pPr>
              <a:buNone/>
            </a:pPr>
            <a:r>
              <a:rPr lang="en-US" sz="3600" dirty="0" smtClean="0"/>
              <a:t>	5. J. Petridis - Le Rayon </a:t>
            </a:r>
          </a:p>
          <a:p>
            <a:pPr>
              <a:buNone/>
            </a:pPr>
            <a:r>
              <a:rPr lang="en-US" sz="3600" dirty="0" smtClean="0"/>
              <a:t>	6. Andreas </a:t>
            </a:r>
            <a:r>
              <a:rPr lang="en-US" sz="3600" dirty="0" err="1" smtClean="0"/>
              <a:t>Orphanides</a:t>
            </a:r>
            <a:r>
              <a:rPr lang="en-US" sz="3600" dirty="0" smtClean="0"/>
              <a:t> – Common Roots</a:t>
            </a:r>
          </a:p>
          <a:p>
            <a:pPr>
              <a:buNone/>
            </a:pPr>
            <a:r>
              <a:rPr lang="en-US" sz="3600" dirty="0" smtClean="0"/>
              <a:t>	7. D. Shostakovich - Spanish Songs (I. Adios, Granada II. </a:t>
            </a:r>
            <a:r>
              <a:rPr lang="en-US" sz="3600" dirty="0" err="1" smtClean="0"/>
              <a:t>Mozuca</a:t>
            </a:r>
            <a:r>
              <a:rPr lang="en-US" sz="3600" dirty="0" smtClean="0"/>
              <a:t> III. En </a:t>
            </a:r>
            <a:r>
              <a:rPr lang="en-US" sz="3600" dirty="0" err="1" smtClean="0"/>
              <a:t>Samir</a:t>
            </a:r>
            <a:r>
              <a:rPr lang="en-US" sz="3600" dirty="0" smtClean="0"/>
              <a:t> IV. Ronda V. </a:t>
            </a:r>
            <a:r>
              <a:rPr lang="en-US" sz="3600" dirty="0" err="1" smtClean="0"/>
              <a:t>Morena</a:t>
            </a:r>
            <a:r>
              <a:rPr lang="en-US" sz="3600" dirty="0" smtClean="0"/>
              <a:t> </a:t>
            </a:r>
            <a:r>
              <a:rPr lang="en-US" sz="3600" dirty="0" err="1" smtClean="0"/>
              <a:t>Salada</a:t>
            </a:r>
            <a:r>
              <a:rPr lang="en-US" sz="3600" dirty="0" smtClean="0"/>
              <a:t>) </a:t>
            </a:r>
          </a:p>
          <a:p>
            <a:pPr>
              <a:buNone/>
            </a:pPr>
            <a:r>
              <a:rPr lang="en-US" sz="3600" dirty="0" smtClean="0"/>
              <a:t>	8. P. Tchaikovsky - </a:t>
            </a:r>
            <a:r>
              <a:rPr lang="en-US" sz="3600" dirty="0" err="1" smtClean="0"/>
              <a:t>Onegin's</a:t>
            </a:r>
            <a:r>
              <a:rPr lang="en-US" sz="3600" dirty="0" smtClean="0"/>
              <a:t> aria from the 1st act of opera "Eugene </a:t>
            </a:r>
            <a:r>
              <a:rPr lang="en-US" sz="3600" dirty="0" err="1" smtClean="0"/>
              <a:t>Onegin</a:t>
            </a:r>
            <a:r>
              <a:rPr lang="en-US" sz="3600" dirty="0" smtClean="0"/>
              <a:t>" ("</a:t>
            </a:r>
            <a:r>
              <a:rPr lang="en-US" sz="3600" dirty="0" err="1" smtClean="0"/>
              <a:t>Vy</a:t>
            </a:r>
            <a:r>
              <a:rPr lang="en-US" sz="3600" dirty="0" smtClean="0"/>
              <a:t> </a:t>
            </a:r>
            <a:r>
              <a:rPr lang="en-US" sz="3600" dirty="0" err="1" smtClean="0"/>
              <a:t>mne</a:t>
            </a:r>
            <a:r>
              <a:rPr lang="en-US" sz="3600" dirty="0" smtClean="0"/>
              <a:t> </a:t>
            </a:r>
            <a:r>
              <a:rPr lang="en-US" sz="3600" dirty="0" err="1" smtClean="0"/>
              <a:t>pisali</a:t>
            </a:r>
            <a:r>
              <a:rPr lang="en-US" sz="3600" dirty="0" smtClean="0"/>
              <a:t>...") </a:t>
            </a:r>
          </a:p>
          <a:p>
            <a:pPr>
              <a:buNone/>
            </a:pPr>
            <a:r>
              <a:rPr lang="en-US" sz="3600" dirty="0" smtClean="0"/>
              <a:t>	9. Richard  Strauss - "</a:t>
            </a:r>
            <a:r>
              <a:rPr lang="en-US" sz="3600" dirty="0" err="1" smtClean="0"/>
              <a:t>Zueignung</a:t>
            </a:r>
            <a:r>
              <a:rPr lang="en-US" sz="3600" dirty="0" smtClean="0"/>
              <a:t>" op. 10 </a:t>
            </a:r>
          </a:p>
          <a:p>
            <a:endParaRPr lang="en-US" sz="3600" dirty="0" smtClean="0"/>
          </a:p>
          <a:p>
            <a:pPr>
              <a:buNone/>
            </a:pPr>
            <a:r>
              <a:rPr lang="en-US" sz="3600" b="1" dirty="0" smtClean="0"/>
              <a:t>	</a:t>
            </a:r>
          </a:p>
          <a:p>
            <a:r>
              <a:rPr lang="en-US" sz="3600" b="1" dirty="0" smtClean="0"/>
              <a:t>Cyprus Youth Symphony Orchestra</a:t>
            </a:r>
            <a:endParaRPr lang="en-US" sz="3600" dirty="0" smtClean="0"/>
          </a:p>
          <a:p>
            <a:r>
              <a:rPr lang="en-US" sz="3600" dirty="0" smtClean="0"/>
              <a:t> Anastasia </a:t>
            </a:r>
            <a:r>
              <a:rPr lang="en-US" sz="3600" dirty="0" err="1" smtClean="0"/>
              <a:t>Motiti</a:t>
            </a:r>
            <a:r>
              <a:rPr lang="en-US" sz="3600" dirty="0" smtClean="0"/>
              <a:t> (flute), </a:t>
            </a:r>
            <a:r>
              <a:rPr lang="en-US" sz="3600" dirty="0" err="1" smtClean="0"/>
              <a:t>Vukan</a:t>
            </a:r>
            <a:r>
              <a:rPr lang="en-US" sz="3600" dirty="0" smtClean="0"/>
              <a:t> </a:t>
            </a:r>
            <a:r>
              <a:rPr lang="en-US" sz="3600" dirty="0" err="1" smtClean="0"/>
              <a:t>Zarkovic</a:t>
            </a:r>
            <a:r>
              <a:rPr lang="en-US" sz="3600" dirty="0" smtClean="0"/>
              <a:t> (clarinet), </a:t>
            </a:r>
            <a:r>
              <a:rPr lang="en-US" sz="3600" dirty="0" err="1" smtClean="0"/>
              <a:t>Krini</a:t>
            </a:r>
            <a:r>
              <a:rPr lang="el-GR" sz="3600" dirty="0" smtClean="0"/>
              <a:t>ο</a:t>
            </a:r>
            <a:r>
              <a:rPr lang="en-US" sz="3600" dirty="0" smtClean="0"/>
              <a:t> </a:t>
            </a:r>
            <a:r>
              <a:rPr lang="en-US" sz="3600" dirty="0" err="1" smtClean="0"/>
              <a:t>Troullou</a:t>
            </a:r>
            <a:r>
              <a:rPr lang="en-US" sz="3600" dirty="0" smtClean="0"/>
              <a:t> (oboe), Vangelis </a:t>
            </a:r>
            <a:r>
              <a:rPr lang="en-US" sz="3600" dirty="0" err="1" smtClean="0"/>
              <a:t>Patsalidis</a:t>
            </a:r>
            <a:r>
              <a:rPr lang="en-US" sz="3600" dirty="0" smtClean="0"/>
              <a:t>  (bassoon), </a:t>
            </a:r>
            <a:r>
              <a:rPr lang="en-US" sz="3600" dirty="0" err="1" smtClean="0"/>
              <a:t>Lambis</a:t>
            </a:r>
            <a:r>
              <a:rPr lang="en-US" sz="3600" dirty="0" smtClean="0"/>
              <a:t> </a:t>
            </a:r>
            <a:r>
              <a:rPr lang="en-US" sz="3600" dirty="0" err="1" smtClean="0"/>
              <a:t>Pavlou</a:t>
            </a:r>
            <a:r>
              <a:rPr lang="en-US" sz="3600" dirty="0" smtClean="0"/>
              <a:t> (French horn). </a:t>
            </a:r>
          </a:p>
          <a:p>
            <a:r>
              <a:rPr lang="en-US" sz="3600" dirty="0" smtClean="0"/>
              <a:t>Franz </a:t>
            </a:r>
            <a:r>
              <a:rPr lang="en-US" sz="3600" dirty="0" err="1" smtClean="0"/>
              <a:t>Danzi</a:t>
            </a:r>
            <a:r>
              <a:rPr lang="en-US" sz="3600" dirty="0" smtClean="0"/>
              <a:t>, </a:t>
            </a:r>
            <a:r>
              <a:rPr lang="en-US" sz="3600" dirty="0" err="1" smtClean="0"/>
              <a:t>Quintett</a:t>
            </a:r>
            <a:r>
              <a:rPr lang="en-US" sz="3600" dirty="0" smtClean="0"/>
              <a:t> op.56 No.2 in </a:t>
            </a:r>
            <a:r>
              <a:rPr lang="en-US" sz="3600" dirty="0" err="1" smtClean="0"/>
              <a:t>g</a:t>
            </a:r>
            <a:r>
              <a:rPr lang="en-US" sz="3600" dirty="0" smtClean="0"/>
              <a:t>-Moll. I. Allegretto</a:t>
            </a:r>
          </a:p>
          <a:p>
            <a:r>
              <a:rPr lang="en-US" sz="3600" dirty="0" smtClean="0"/>
              <a:t>George &amp; </a:t>
            </a:r>
            <a:r>
              <a:rPr lang="en-US" sz="3600" dirty="0" err="1" smtClean="0"/>
              <a:t>Frosss</a:t>
            </a:r>
            <a:r>
              <a:rPr lang="en-US" sz="3600" dirty="0" smtClean="0"/>
              <a:t> Guitar Duo, </a:t>
            </a:r>
            <a:r>
              <a:rPr lang="en-US" sz="3600" dirty="0" err="1" smtClean="0"/>
              <a:t>Slawomir</a:t>
            </a:r>
            <a:r>
              <a:rPr lang="en-US" sz="3600" dirty="0" smtClean="0"/>
              <a:t> </a:t>
            </a:r>
            <a:r>
              <a:rPr lang="en-US" sz="3600" dirty="0" err="1" smtClean="0"/>
              <a:t>Wishiewski</a:t>
            </a:r>
            <a:r>
              <a:rPr lang="en-US" sz="3600" dirty="0" smtClean="0"/>
              <a:t> (</a:t>
            </a:r>
            <a:r>
              <a:rPr lang="en-US" sz="3600" dirty="0" err="1" smtClean="0"/>
              <a:t>Arr</a:t>
            </a:r>
            <a:r>
              <a:rPr lang="en-US" sz="3600" dirty="0" smtClean="0"/>
              <a:t>), </a:t>
            </a:r>
            <a:r>
              <a:rPr lang="en-US" sz="3600" dirty="0" err="1" smtClean="0"/>
              <a:t>Danza</a:t>
            </a:r>
            <a:r>
              <a:rPr lang="en-US" sz="3600" dirty="0" smtClean="0"/>
              <a:t> </a:t>
            </a:r>
            <a:r>
              <a:rPr lang="en-US" sz="3600" dirty="0" err="1" smtClean="0"/>
              <a:t>Cubana</a:t>
            </a:r>
            <a:endParaRPr lang="en-US" sz="3600" dirty="0" smtClean="0"/>
          </a:p>
          <a:p>
            <a:r>
              <a:rPr lang="en-US" sz="3600" dirty="0" smtClean="0"/>
              <a:t>Al Di </a:t>
            </a:r>
            <a:r>
              <a:rPr lang="en-US" sz="3600" dirty="0" err="1" smtClean="0"/>
              <a:t>Meola</a:t>
            </a:r>
            <a:r>
              <a:rPr lang="en-US" sz="3600" dirty="0" smtClean="0"/>
              <a:t>, Mediterranean sun dance</a:t>
            </a:r>
          </a:p>
          <a:p>
            <a:r>
              <a:rPr lang="en-US" sz="3600" dirty="0" smtClean="0"/>
              <a:t>Andreas </a:t>
            </a:r>
            <a:r>
              <a:rPr lang="en-US" sz="3600" dirty="0" err="1" smtClean="0"/>
              <a:t>Zenonos</a:t>
            </a:r>
            <a:r>
              <a:rPr lang="en-US" sz="3600" dirty="0" smtClean="0"/>
              <a:t> (violin) </a:t>
            </a:r>
            <a:r>
              <a:rPr lang="en-US" sz="3600" dirty="0" err="1" smtClean="0"/>
              <a:t>Demetris</a:t>
            </a:r>
            <a:r>
              <a:rPr lang="en-US" sz="3600" dirty="0" smtClean="0"/>
              <a:t> </a:t>
            </a:r>
            <a:r>
              <a:rPr lang="en-US" sz="3600" dirty="0" err="1" smtClean="0"/>
              <a:t>Antoniades</a:t>
            </a:r>
            <a:r>
              <a:rPr lang="en-US" sz="3600" dirty="0" smtClean="0"/>
              <a:t> (violin) </a:t>
            </a:r>
            <a:r>
              <a:rPr lang="en-US" sz="3600" dirty="0" err="1" smtClean="0"/>
              <a:t>Nefeli</a:t>
            </a:r>
            <a:r>
              <a:rPr lang="en-US" sz="3600" dirty="0" smtClean="0"/>
              <a:t> </a:t>
            </a:r>
            <a:r>
              <a:rPr lang="en-US" sz="3600" dirty="0" err="1" smtClean="0"/>
              <a:t>Karageorgi</a:t>
            </a:r>
            <a:r>
              <a:rPr lang="en-US" sz="3600" dirty="0" smtClean="0"/>
              <a:t> (cello), Haydn Divertimento op. 100</a:t>
            </a:r>
          </a:p>
          <a:p>
            <a:pPr lvl="0">
              <a:buNone/>
            </a:pPr>
            <a:r>
              <a:rPr lang="en-US" sz="3600" dirty="0" smtClean="0"/>
              <a:t>	</a:t>
            </a:r>
          </a:p>
          <a:p>
            <a:r>
              <a:rPr lang="en-US" sz="3600" b="1" dirty="0" smtClean="0"/>
              <a:t>Lithuanian Academy of Music</a:t>
            </a:r>
          </a:p>
          <a:p>
            <a:pPr lvl="0"/>
            <a:r>
              <a:rPr lang="en-US" sz="3600" dirty="0" err="1" smtClean="0"/>
              <a:t>Katažyna</a:t>
            </a:r>
            <a:r>
              <a:rPr lang="en-US" sz="3600" dirty="0" smtClean="0"/>
              <a:t> </a:t>
            </a:r>
            <a:r>
              <a:rPr lang="en-US" sz="3600" dirty="0" err="1" smtClean="0"/>
              <a:t>Narkevič</a:t>
            </a:r>
            <a:r>
              <a:rPr lang="en-US" sz="3600" dirty="0" smtClean="0"/>
              <a:t> , Violin &amp; Kristina </a:t>
            </a:r>
            <a:r>
              <a:rPr lang="en-US" sz="3600" dirty="0" err="1" smtClean="0"/>
              <a:t>Jaskytė</a:t>
            </a:r>
            <a:r>
              <a:rPr lang="en-US" sz="3600" dirty="0" smtClean="0"/>
              <a:t> </a:t>
            </a:r>
            <a:r>
              <a:rPr lang="en-US" sz="3600" dirty="0" err="1" smtClean="0"/>
              <a:t>Šliapikienė</a:t>
            </a:r>
            <a:r>
              <a:rPr lang="en-US" sz="3600" dirty="0" smtClean="0"/>
              <a:t>, Piano</a:t>
            </a:r>
          </a:p>
          <a:p>
            <a:r>
              <a:rPr lang="en-US" sz="3600" dirty="0" smtClean="0"/>
              <a:t>Karol </a:t>
            </a:r>
            <a:r>
              <a:rPr lang="en-US" sz="3600" dirty="0" err="1" smtClean="0"/>
              <a:t>Szymanowski</a:t>
            </a:r>
            <a:r>
              <a:rPr lang="en-US" sz="3600" dirty="0" smtClean="0"/>
              <a:t> (1882-1937) Sonata for violin and piano in D minor, op. 9</a:t>
            </a:r>
          </a:p>
          <a:p>
            <a:r>
              <a:rPr lang="en-US" sz="3600" dirty="0" smtClean="0"/>
              <a:t>1st movement: Allegro moderato (</a:t>
            </a:r>
            <a:r>
              <a:rPr lang="en-US" sz="3600" dirty="0" err="1" smtClean="0"/>
              <a:t>Patetico</a:t>
            </a:r>
            <a:r>
              <a:rPr lang="en-US" sz="3600" dirty="0" smtClean="0"/>
              <a:t>) </a:t>
            </a:r>
          </a:p>
          <a:p>
            <a:r>
              <a:rPr lang="en-US" sz="3600" dirty="0" err="1" smtClean="0"/>
              <a:t>Stasys</a:t>
            </a:r>
            <a:r>
              <a:rPr lang="en-US" sz="3600" dirty="0" smtClean="0"/>
              <a:t> </a:t>
            </a:r>
            <a:r>
              <a:rPr lang="en-US" sz="3600" dirty="0" err="1" smtClean="0"/>
              <a:t>Vainiūnas</a:t>
            </a:r>
            <a:r>
              <a:rPr lang="en-US" sz="3600" dirty="0" smtClean="0"/>
              <a:t> (1909-1982) Sonata for violin and piano op. 38</a:t>
            </a:r>
          </a:p>
          <a:p>
            <a:r>
              <a:rPr lang="en-US" sz="3600" dirty="0" smtClean="0"/>
              <a:t>2nd movement: Andante. </a:t>
            </a:r>
            <a:r>
              <a:rPr lang="en-US" sz="3600" dirty="0" err="1" smtClean="0"/>
              <a:t>Poco</a:t>
            </a:r>
            <a:r>
              <a:rPr lang="en-US" sz="3600" dirty="0" smtClean="0"/>
              <a:t> </a:t>
            </a:r>
            <a:r>
              <a:rPr lang="en-US" sz="3600" dirty="0" err="1" smtClean="0"/>
              <a:t>piu</a:t>
            </a:r>
            <a:r>
              <a:rPr lang="en-US" sz="3600" dirty="0" smtClean="0"/>
              <a:t> </a:t>
            </a:r>
            <a:r>
              <a:rPr lang="en-US" sz="3600" dirty="0" err="1" smtClean="0"/>
              <a:t>mosso</a:t>
            </a:r>
            <a:r>
              <a:rPr lang="en-US" sz="3600" dirty="0" smtClean="0"/>
              <a:t> </a:t>
            </a:r>
          </a:p>
          <a:p>
            <a:r>
              <a:rPr lang="en-US" sz="3600" dirty="0" smtClean="0"/>
              <a:t>3rd movement: Presto  </a:t>
            </a:r>
          </a:p>
          <a:p>
            <a:r>
              <a:rPr lang="en-US" sz="3600" dirty="0" smtClean="0"/>
              <a:t>Sergei Prokofiev (1891-1953) Sonata for violin and piano No. 2 in D major op.</a:t>
            </a:r>
          </a:p>
          <a:p>
            <a:r>
              <a:rPr lang="en-US" sz="3600" dirty="0" smtClean="0"/>
              <a:t>94, I. Moderato	II. Scherzo	</a:t>
            </a:r>
          </a:p>
          <a:p>
            <a:r>
              <a:rPr lang="en-US" sz="3600" dirty="0" smtClean="0"/>
              <a:t>III. Andante	IV. Allegro con brio</a:t>
            </a:r>
          </a:p>
          <a:p>
            <a:pPr>
              <a:buNone/>
            </a:pPr>
            <a:endParaRPr lang="en-US" sz="3600" dirty="0" smtClean="0"/>
          </a:p>
          <a:p>
            <a:r>
              <a:rPr lang="en-US" sz="3600" b="1" dirty="0" smtClean="0"/>
              <a:t>Latvian Academy of Music  </a:t>
            </a:r>
          </a:p>
          <a:p>
            <a:r>
              <a:rPr lang="en-US" sz="3600" dirty="0" smtClean="0"/>
              <a:t>Jana </a:t>
            </a:r>
            <a:r>
              <a:rPr lang="en-US" sz="3600" dirty="0" err="1" smtClean="0"/>
              <a:t>Klevicka</a:t>
            </a:r>
            <a:r>
              <a:rPr lang="en-US" sz="3600" dirty="0" smtClean="0"/>
              <a:t>- oboe, Mara </a:t>
            </a:r>
            <a:r>
              <a:rPr lang="en-US" sz="3600" dirty="0" err="1" smtClean="0"/>
              <a:t>Botmane</a:t>
            </a:r>
            <a:r>
              <a:rPr lang="en-US" sz="3600" dirty="0" smtClean="0"/>
              <a:t>- cello and </a:t>
            </a:r>
            <a:r>
              <a:rPr lang="en-US" sz="3600" dirty="0" err="1" smtClean="0"/>
              <a:t>Roksana</a:t>
            </a:r>
            <a:r>
              <a:rPr lang="en-US" sz="3600" dirty="0" smtClean="0"/>
              <a:t> </a:t>
            </a:r>
            <a:r>
              <a:rPr lang="en-US" sz="3600" dirty="0" err="1" smtClean="0"/>
              <a:t>Kenzejeva</a:t>
            </a:r>
            <a:r>
              <a:rPr lang="en-US" sz="3600" dirty="0" smtClean="0"/>
              <a:t>- piano.</a:t>
            </a:r>
          </a:p>
          <a:p>
            <a:r>
              <a:rPr lang="en-US" sz="3600" dirty="0" smtClean="0"/>
              <a:t>Benjamin Britten “Temporal variations” for Oboe and Piano </a:t>
            </a:r>
            <a:br>
              <a:rPr lang="en-US" sz="3600" dirty="0" smtClean="0"/>
            </a:br>
            <a:r>
              <a:rPr lang="en-US" sz="3600" dirty="0" smtClean="0"/>
              <a:t>Theme. Andante </a:t>
            </a:r>
            <a:r>
              <a:rPr lang="en-US" sz="3600" dirty="0" err="1" smtClean="0"/>
              <a:t>rubato</a:t>
            </a:r>
            <a:r>
              <a:rPr lang="en-US" sz="3600" dirty="0" smtClean="0"/>
              <a:t>, Oration. Lento quasi </a:t>
            </a:r>
            <a:r>
              <a:rPr lang="en-US" sz="3600" dirty="0" err="1" smtClean="0"/>
              <a:t>recitativo</a:t>
            </a:r>
            <a:r>
              <a:rPr lang="en-US" sz="3600" dirty="0" smtClean="0"/>
              <a:t>, March. </a:t>
            </a:r>
            <a:r>
              <a:rPr lang="en-US" sz="3600" dirty="0" err="1" smtClean="0"/>
              <a:t>Alla</a:t>
            </a:r>
            <a:r>
              <a:rPr lang="en-US" sz="3600" dirty="0" smtClean="0"/>
              <a:t> </a:t>
            </a:r>
            <a:r>
              <a:rPr lang="en-US" sz="3600" dirty="0" err="1" smtClean="0"/>
              <a:t>marcia</a:t>
            </a:r>
            <a:r>
              <a:rPr lang="en-US" sz="3600" dirty="0" smtClean="0"/>
              <a:t>, Exercises. Allegro molto </a:t>
            </a:r>
            <a:r>
              <a:rPr lang="en-US" sz="3600" dirty="0" err="1" smtClean="0"/>
              <a:t>e</a:t>
            </a:r>
            <a:r>
              <a:rPr lang="en-US" sz="3600" dirty="0" smtClean="0"/>
              <a:t> </a:t>
            </a:r>
            <a:r>
              <a:rPr lang="en-US" sz="3600" dirty="0" err="1" smtClean="0"/>
              <a:t>fuoco</a:t>
            </a:r>
            <a:r>
              <a:rPr lang="en-US" sz="3600" dirty="0" smtClean="0"/>
              <a:t>, </a:t>
            </a:r>
            <a:r>
              <a:rPr lang="en-US" sz="3600" dirty="0" err="1" smtClean="0"/>
              <a:t>Commination</a:t>
            </a:r>
            <a:r>
              <a:rPr lang="en-US" sz="3600" dirty="0" smtClean="0"/>
              <a:t>. Adagio con </a:t>
            </a:r>
            <a:r>
              <a:rPr lang="en-US" sz="3600" dirty="0" err="1" smtClean="0"/>
              <a:t>fuoco</a:t>
            </a:r>
            <a:r>
              <a:rPr lang="en-US" sz="3600" dirty="0" smtClean="0"/>
              <a:t>, Chorale. Molto lento, Waltz. Allegretto </a:t>
            </a:r>
            <a:r>
              <a:rPr lang="en-US" sz="3600" dirty="0" err="1" smtClean="0"/>
              <a:t>rubato</a:t>
            </a:r>
            <a:r>
              <a:rPr lang="en-US" sz="3600" dirty="0" smtClean="0"/>
              <a:t>, Polka. Tempo </a:t>
            </a:r>
            <a:r>
              <a:rPr lang="en-US" sz="3600" dirty="0" err="1" smtClean="0"/>
              <a:t>di</a:t>
            </a:r>
            <a:r>
              <a:rPr lang="en-US" sz="3600" dirty="0" smtClean="0"/>
              <a:t> Polka – Allegro, Resolution. </a:t>
            </a:r>
            <a:r>
              <a:rPr lang="en-US" sz="3600" dirty="0" err="1" smtClean="0"/>
              <a:t>Maestoso</a:t>
            </a:r>
            <a:r>
              <a:rPr lang="en-US" sz="3600" dirty="0" smtClean="0"/>
              <a:t> (ma non </a:t>
            </a:r>
            <a:r>
              <a:rPr lang="en-US" sz="3600" dirty="0" err="1" smtClean="0"/>
              <a:t>troppo</a:t>
            </a:r>
            <a:r>
              <a:rPr lang="en-US" sz="3600" dirty="0" smtClean="0"/>
              <a:t> lento)</a:t>
            </a:r>
            <a:br>
              <a:rPr lang="en-US" sz="3600" dirty="0" smtClean="0"/>
            </a:br>
            <a:r>
              <a:rPr lang="en-US" sz="3600" dirty="0" err="1" smtClean="0"/>
              <a:t>Tālivaldis</a:t>
            </a:r>
            <a:r>
              <a:rPr lang="en-US" sz="3600" dirty="0" smtClean="0"/>
              <a:t> </a:t>
            </a:r>
            <a:r>
              <a:rPr lang="en-US" sz="3600" dirty="0" err="1" smtClean="0"/>
              <a:t>Ķeniņš</a:t>
            </a:r>
            <a:r>
              <a:rPr lang="en-US" sz="3600" b="1" dirty="0" smtClean="0"/>
              <a:t> </a:t>
            </a:r>
            <a:r>
              <a:rPr lang="en-US" sz="3600" dirty="0" smtClean="0"/>
              <a:t>  “</a:t>
            </a:r>
            <a:r>
              <a:rPr lang="en-US" sz="3600" dirty="0" err="1" smtClean="0"/>
              <a:t>Colloquens</a:t>
            </a:r>
            <a:r>
              <a:rPr lang="en-US" sz="3600" dirty="0" smtClean="0"/>
              <a:t> </a:t>
            </a:r>
            <a:r>
              <a:rPr lang="en-US" sz="3600" dirty="0" err="1" smtClean="0"/>
              <a:t>Patriae</a:t>
            </a:r>
            <a:r>
              <a:rPr lang="en-US" sz="3600" dirty="0" smtClean="0"/>
              <a:t>”  for Cello and Piano  </a:t>
            </a:r>
            <a:br>
              <a:rPr lang="en-US" sz="3600" dirty="0" smtClean="0"/>
            </a:br>
            <a:r>
              <a:rPr lang="en-US" sz="3600" dirty="0" smtClean="0"/>
              <a:t>Francis Jean Marcel Poulenc</a:t>
            </a:r>
            <a:r>
              <a:rPr lang="en-US" sz="3600" i="1" dirty="0" smtClean="0"/>
              <a:t> </a:t>
            </a:r>
            <a:r>
              <a:rPr lang="en-US" sz="3600" dirty="0" smtClean="0"/>
              <a:t> Trio for Oboe, </a:t>
            </a:r>
            <a:r>
              <a:rPr lang="en-US" sz="3600" dirty="0" err="1" smtClean="0"/>
              <a:t>Basson</a:t>
            </a:r>
            <a:r>
              <a:rPr lang="en-US" sz="3600" dirty="0" smtClean="0"/>
              <a:t> and Piano (arrangement for Oboe, Cello and Piano) </a:t>
            </a:r>
          </a:p>
          <a:p>
            <a:r>
              <a:rPr lang="en-US" sz="3600" dirty="0" smtClean="0"/>
              <a:t>Lent – Presto; Andante con </a:t>
            </a:r>
            <a:r>
              <a:rPr lang="en-US" sz="3600" dirty="0" err="1" smtClean="0"/>
              <a:t>moto</a:t>
            </a:r>
            <a:r>
              <a:rPr lang="en-US" sz="3600" dirty="0" smtClean="0"/>
              <a:t>; Rondo. </a:t>
            </a:r>
            <a:r>
              <a:rPr lang="en-US" sz="3600" dirty="0" err="1" smtClean="0"/>
              <a:t>Trés</a:t>
            </a:r>
            <a:r>
              <a:rPr lang="en-US" sz="3600" dirty="0" smtClean="0"/>
              <a:t> </a:t>
            </a:r>
            <a:r>
              <a:rPr lang="en-US" sz="3600" dirty="0" err="1" smtClean="0"/>
              <a:t>vif</a:t>
            </a:r>
            <a:endParaRPr lang="en-US" sz="3600" dirty="0" smtClean="0"/>
          </a:p>
          <a:p>
            <a:endParaRPr lang="en-US" sz="3600" dirty="0" smtClean="0"/>
          </a:p>
          <a:p>
            <a:pPr lvl="0"/>
            <a:r>
              <a:rPr lang="en-US" sz="3600" b="1" dirty="0" smtClean="0"/>
              <a:t>Estonian Academy of Music  </a:t>
            </a:r>
            <a:endParaRPr lang="en-US" sz="3600" dirty="0" smtClean="0"/>
          </a:p>
          <a:p>
            <a:pPr lvl="0"/>
            <a:r>
              <a:rPr lang="en-US" sz="3600" dirty="0" err="1" smtClean="0"/>
              <a:t>Kaia</a:t>
            </a:r>
            <a:r>
              <a:rPr lang="en-US" sz="3600" dirty="0" smtClean="0"/>
              <a:t> </a:t>
            </a:r>
            <a:r>
              <a:rPr lang="en-US" sz="3600" dirty="0" err="1" smtClean="0"/>
              <a:t>Voitka</a:t>
            </a:r>
            <a:r>
              <a:rPr lang="en-US" sz="3600" dirty="0" smtClean="0"/>
              <a:t> (violin), Johannes </a:t>
            </a:r>
            <a:r>
              <a:rPr lang="en-US" sz="3600" dirty="0" err="1" smtClean="0"/>
              <a:t>Välja</a:t>
            </a:r>
            <a:r>
              <a:rPr lang="en-US" sz="3600" dirty="0" smtClean="0"/>
              <a:t> (cello), Grete </a:t>
            </a:r>
            <a:r>
              <a:rPr lang="en-US" sz="3600" dirty="0" err="1" smtClean="0"/>
              <a:t>Jädal</a:t>
            </a:r>
            <a:r>
              <a:rPr lang="en-US" sz="3600" dirty="0" smtClean="0"/>
              <a:t> (piano)</a:t>
            </a:r>
          </a:p>
          <a:p>
            <a:r>
              <a:rPr lang="en-US" sz="3600" dirty="0" err="1" smtClean="0"/>
              <a:t>Jaan</a:t>
            </a:r>
            <a:r>
              <a:rPr lang="en-US" sz="3600" dirty="0" smtClean="0"/>
              <a:t> </a:t>
            </a:r>
            <a:r>
              <a:rPr lang="en-US" sz="3600" dirty="0" err="1" smtClean="0"/>
              <a:t>Rääts</a:t>
            </a:r>
            <a:r>
              <a:rPr lang="en-US" sz="3600" dirty="0" smtClean="0"/>
              <a:t> (1932) - Trio no 2 (1962)  (10 minutes)</a:t>
            </a:r>
          </a:p>
          <a:p>
            <a:r>
              <a:rPr lang="en-US" sz="3600" dirty="0" smtClean="0"/>
              <a:t>I Allegro; II Vivo; III Andantino; IV Vivo; V Allegro</a:t>
            </a:r>
          </a:p>
          <a:p>
            <a:r>
              <a:rPr lang="en-US" sz="3600" dirty="0" smtClean="0"/>
              <a:t>Felix Mendelssohn </a:t>
            </a:r>
            <a:r>
              <a:rPr lang="en-US" sz="3600" dirty="0" err="1" smtClean="0"/>
              <a:t>Bartholdy</a:t>
            </a:r>
            <a:r>
              <a:rPr lang="en-US" sz="3600" dirty="0" smtClean="0"/>
              <a:t> -  Trio no 1 D Minor op 49  (30 minutes)</a:t>
            </a:r>
          </a:p>
          <a:p>
            <a:r>
              <a:rPr lang="en-US" sz="3600" dirty="0" smtClean="0"/>
              <a:t>I Molto allegro </a:t>
            </a:r>
            <a:r>
              <a:rPr lang="en-US" sz="3600" dirty="0" err="1" smtClean="0"/>
              <a:t>e</a:t>
            </a:r>
            <a:r>
              <a:rPr lang="en-US" sz="3600" dirty="0" smtClean="0"/>
              <a:t> </a:t>
            </a:r>
            <a:r>
              <a:rPr lang="en-US" sz="3600" dirty="0" err="1" smtClean="0"/>
              <a:t>agitato</a:t>
            </a:r>
            <a:r>
              <a:rPr lang="en-US" sz="3600" dirty="0" smtClean="0"/>
              <a:t>; II Andante con </a:t>
            </a:r>
            <a:r>
              <a:rPr lang="en-US" sz="3600" dirty="0" err="1" smtClean="0"/>
              <a:t>moto</a:t>
            </a:r>
            <a:r>
              <a:rPr lang="en-US" sz="3600" dirty="0" smtClean="0"/>
              <a:t> tranquillo; </a:t>
            </a:r>
          </a:p>
          <a:p>
            <a:r>
              <a:rPr lang="en-US" sz="3600" dirty="0" smtClean="0"/>
              <a:t>III Scherzo</a:t>
            </a:r>
            <a:r>
              <a:rPr lang="el-GR" sz="3600" dirty="0" smtClean="0"/>
              <a:t>; </a:t>
            </a:r>
            <a:r>
              <a:rPr lang="en-US" sz="3600" dirty="0" smtClean="0"/>
              <a:t>IV Finale</a:t>
            </a:r>
          </a:p>
          <a:p>
            <a:r>
              <a:rPr lang="en-US" sz="3600" dirty="0" err="1" smtClean="0"/>
              <a:t>Faidros</a:t>
            </a:r>
            <a:r>
              <a:rPr lang="en-US" sz="3600" dirty="0" smtClean="0"/>
              <a:t> </a:t>
            </a:r>
            <a:r>
              <a:rPr lang="en-US" sz="3600" dirty="0" err="1" smtClean="0"/>
              <a:t>Kavallaris</a:t>
            </a:r>
            <a:r>
              <a:rPr lang="en-US" sz="3600" dirty="0" smtClean="0"/>
              <a:t>, Trilogy of </a:t>
            </a:r>
            <a:r>
              <a:rPr lang="en-US" sz="3600" dirty="0" err="1" smtClean="0"/>
              <a:t>Lapithos</a:t>
            </a:r>
            <a:r>
              <a:rPr lang="en-US" sz="3600" dirty="0" smtClean="0"/>
              <a:t>.</a:t>
            </a:r>
          </a:p>
          <a:p>
            <a:endParaRPr lang="en-US" sz="3600" dirty="0" smtClean="0"/>
          </a:p>
          <a:p>
            <a:r>
              <a:rPr lang="en-US" sz="3600" b="1" dirty="0" smtClean="0"/>
              <a:t>Nicosia Music High School</a:t>
            </a:r>
          </a:p>
          <a:p>
            <a:r>
              <a:rPr lang="en-US" sz="3600" dirty="0" smtClean="0"/>
              <a:t>Andreas </a:t>
            </a:r>
            <a:r>
              <a:rPr lang="en-US" sz="3600" dirty="0" err="1" smtClean="0"/>
              <a:t>Papdopoulos</a:t>
            </a:r>
            <a:r>
              <a:rPr lang="en-US" sz="3600" dirty="0" smtClean="0"/>
              <a:t>, Elena </a:t>
            </a:r>
            <a:r>
              <a:rPr lang="en-US" sz="3600" dirty="0" err="1" smtClean="0"/>
              <a:t>Karapataki</a:t>
            </a:r>
            <a:r>
              <a:rPr lang="en-US" sz="3600" dirty="0" smtClean="0"/>
              <a:t> (piano 4 hands), Brahms Hungarian </a:t>
            </a:r>
            <a:r>
              <a:rPr lang="en-US" sz="3600" dirty="0" err="1" smtClean="0"/>
              <a:t>Dansce</a:t>
            </a:r>
            <a:r>
              <a:rPr lang="en-US" sz="3600" dirty="0" smtClean="0"/>
              <a:t> No. 5, Grieg In the Hall of the Mountain King from ‘Peer </a:t>
            </a:r>
            <a:r>
              <a:rPr lang="en-US" sz="3600" dirty="0" err="1" smtClean="0"/>
              <a:t>Gynt</a:t>
            </a:r>
            <a:r>
              <a:rPr lang="en-US" sz="3600" dirty="0" smtClean="0"/>
              <a:t>’</a:t>
            </a:r>
          </a:p>
          <a:p>
            <a:r>
              <a:rPr lang="en-US" sz="3600" dirty="0" err="1" smtClean="0"/>
              <a:t>Mikaela</a:t>
            </a:r>
            <a:r>
              <a:rPr lang="en-US" sz="3600" dirty="0" smtClean="0"/>
              <a:t> </a:t>
            </a:r>
            <a:r>
              <a:rPr lang="en-US" sz="3600" dirty="0" err="1" smtClean="0"/>
              <a:t>Theodorou</a:t>
            </a:r>
            <a:r>
              <a:rPr lang="en-US" sz="3600" dirty="0" smtClean="0"/>
              <a:t> (voice), Elena </a:t>
            </a:r>
            <a:r>
              <a:rPr lang="en-US" sz="3600" dirty="0" err="1" smtClean="0"/>
              <a:t>karapataki</a:t>
            </a:r>
            <a:r>
              <a:rPr lang="en-US" sz="3600" dirty="0" smtClean="0"/>
              <a:t> (piano), Schubert An die </a:t>
            </a:r>
            <a:r>
              <a:rPr lang="en-US" sz="3600" dirty="0" err="1" smtClean="0"/>
              <a:t>Musik</a:t>
            </a:r>
            <a:r>
              <a:rPr lang="en-US" sz="3600" dirty="0" smtClean="0"/>
              <a:t>, Lied </a:t>
            </a:r>
            <a:r>
              <a:rPr lang="en-US" sz="3600" dirty="0" err="1" smtClean="0"/>
              <a:t>der</a:t>
            </a:r>
            <a:r>
              <a:rPr lang="en-US" sz="3600" dirty="0" smtClean="0"/>
              <a:t> Mignon, </a:t>
            </a:r>
            <a:r>
              <a:rPr lang="en-US" sz="3600" dirty="0" err="1" smtClean="0"/>
              <a:t>Dowland</a:t>
            </a:r>
            <a:r>
              <a:rPr lang="en-US" sz="3600" dirty="0" smtClean="0"/>
              <a:t>, Flow my tears</a:t>
            </a:r>
          </a:p>
          <a:p>
            <a:endParaRPr lang="en-US" sz="3600" dirty="0" smtClean="0"/>
          </a:p>
          <a:p>
            <a:endParaRPr lang="en-US" sz="3600"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Masterclass</a:t>
            </a:r>
            <a:r>
              <a:rPr lang="en-US" dirty="0" smtClean="0"/>
              <a:t> Teachers Nicosia</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Natalia </a:t>
            </a:r>
            <a:r>
              <a:rPr lang="en-US" dirty="0" err="1" smtClean="0"/>
              <a:t>Sakkos</a:t>
            </a:r>
            <a:r>
              <a:rPr lang="en-US" dirty="0" smtClean="0"/>
              <a:t>, Estonian Academy of Music and Theatre, Estonian Chamber Music Teachers Association </a:t>
            </a:r>
          </a:p>
          <a:p>
            <a:r>
              <a:rPr lang="en-US" dirty="0" smtClean="0"/>
              <a:t>Janis </a:t>
            </a:r>
            <a:r>
              <a:rPr lang="en-US" dirty="0" err="1" smtClean="0"/>
              <a:t>Maleckis</a:t>
            </a:r>
            <a:r>
              <a:rPr lang="en-US" dirty="0" smtClean="0"/>
              <a:t>, </a:t>
            </a:r>
            <a:r>
              <a:rPr lang="en-US" dirty="0" err="1" smtClean="0"/>
              <a:t>Jāzeps</a:t>
            </a:r>
            <a:r>
              <a:rPr lang="en-US" dirty="0" smtClean="0"/>
              <a:t> </a:t>
            </a:r>
            <a:r>
              <a:rPr lang="en-US" dirty="0" err="1" smtClean="0"/>
              <a:t>Vītols</a:t>
            </a:r>
            <a:r>
              <a:rPr lang="en-US" dirty="0" smtClean="0"/>
              <a:t> Latvian Academy of Music</a:t>
            </a:r>
          </a:p>
          <a:p>
            <a:r>
              <a:rPr lang="en-US" dirty="0" err="1" smtClean="0"/>
              <a:t>Gunta</a:t>
            </a:r>
            <a:r>
              <a:rPr lang="en-US" dirty="0" smtClean="0"/>
              <a:t> </a:t>
            </a:r>
            <a:r>
              <a:rPr lang="en-US" dirty="0" err="1" smtClean="0"/>
              <a:t>Sproge</a:t>
            </a:r>
            <a:r>
              <a:rPr lang="en-US" dirty="0" smtClean="0"/>
              <a:t>, </a:t>
            </a:r>
            <a:r>
              <a:rPr lang="en-US" dirty="0" err="1" smtClean="0"/>
              <a:t>Jāzeps</a:t>
            </a:r>
            <a:r>
              <a:rPr lang="en-US" dirty="0" smtClean="0"/>
              <a:t> </a:t>
            </a:r>
            <a:r>
              <a:rPr lang="en-US" dirty="0" err="1" smtClean="0"/>
              <a:t>Vītols</a:t>
            </a:r>
            <a:r>
              <a:rPr lang="en-US" dirty="0" smtClean="0"/>
              <a:t> Latvian Academy of Music</a:t>
            </a:r>
          </a:p>
          <a:p>
            <a:r>
              <a:rPr lang="en-US" dirty="0" err="1" smtClean="0"/>
              <a:t>Petras</a:t>
            </a:r>
            <a:r>
              <a:rPr lang="en-US" dirty="0" smtClean="0"/>
              <a:t> </a:t>
            </a:r>
            <a:r>
              <a:rPr lang="en-US" dirty="0" err="1" smtClean="0"/>
              <a:t>Kunca</a:t>
            </a:r>
            <a:r>
              <a:rPr lang="en-US" dirty="0" smtClean="0"/>
              <a:t>, </a:t>
            </a:r>
            <a:r>
              <a:rPr lang="en-US" dirty="0" err="1" smtClean="0"/>
              <a:t>StringQuartet“Academia</a:t>
            </a:r>
            <a:r>
              <a:rPr lang="en-US" dirty="0" smtClean="0"/>
              <a:t>”, Lithuanian Musicians’ Union</a:t>
            </a:r>
          </a:p>
          <a:p>
            <a:r>
              <a:rPr lang="en-US" dirty="0" smtClean="0"/>
              <a:t>Alexander </a:t>
            </a:r>
            <a:r>
              <a:rPr lang="en-US" dirty="0" err="1" smtClean="0"/>
              <a:t>Bonduryansky</a:t>
            </a:r>
            <a:r>
              <a:rPr lang="en-US" dirty="0" smtClean="0"/>
              <a:t>, Moscow State Conservatory</a:t>
            </a:r>
          </a:p>
          <a:p>
            <a:r>
              <a:rPr lang="en-US" dirty="0" err="1" smtClean="0"/>
              <a:t>Sampsa</a:t>
            </a:r>
            <a:r>
              <a:rPr lang="en-US" dirty="0" smtClean="0"/>
              <a:t> </a:t>
            </a:r>
            <a:r>
              <a:rPr lang="en-US" dirty="0" err="1" smtClean="0"/>
              <a:t>Konttinen</a:t>
            </a:r>
            <a:r>
              <a:rPr lang="en-US" dirty="0" smtClean="0"/>
              <a:t>, </a:t>
            </a:r>
            <a:r>
              <a:rPr lang="de-DE" dirty="0" smtClean="0"/>
              <a:t>Savonlinna Music Institute</a:t>
            </a:r>
          </a:p>
          <a:p>
            <a:r>
              <a:rPr lang="it-IT" dirty="0" smtClean="0"/>
              <a:t>Roberto Galletto</a:t>
            </a:r>
            <a:r>
              <a:rPr lang="en-US" dirty="0" smtClean="0"/>
              <a:t>, </a:t>
            </a:r>
            <a:r>
              <a:rPr lang="it-IT" dirty="0" smtClean="0"/>
              <a:t>Conservatorio di Santa Cecilia, </a:t>
            </a:r>
            <a:r>
              <a:rPr lang="it-IT" dirty="0" err="1" smtClean="0"/>
              <a:t>Rome</a:t>
            </a:r>
            <a:r>
              <a:rPr lang="it-IT" dirty="0" smtClean="0"/>
              <a:t> </a:t>
            </a:r>
          </a:p>
          <a:p>
            <a:r>
              <a:rPr lang="en-US" dirty="0" err="1" smtClean="0"/>
              <a:t>Faidros</a:t>
            </a:r>
            <a:r>
              <a:rPr lang="en-US" dirty="0" smtClean="0"/>
              <a:t> </a:t>
            </a:r>
            <a:r>
              <a:rPr lang="en-US" dirty="0" err="1" smtClean="0"/>
              <a:t>Kavallaris</a:t>
            </a:r>
            <a:r>
              <a:rPr lang="en-US" dirty="0" smtClean="0"/>
              <a:t> </a:t>
            </a:r>
          </a:p>
          <a:p>
            <a:r>
              <a:rPr lang="en-US" dirty="0" err="1" smtClean="0"/>
              <a:t>Borzykowski</a:t>
            </a:r>
            <a:r>
              <a:rPr lang="en-US" dirty="0" smtClean="0"/>
              <a:t> </a:t>
            </a:r>
            <a:r>
              <a:rPr lang="en-US" dirty="0" err="1" smtClean="0"/>
              <a:t>Michał</a:t>
            </a:r>
            <a:r>
              <a:rPr lang="en-US" dirty="0" smtClean="0"/>
              <a:t> ; </a:t>
            </a:r>
            <a:r>
              <a:rPr lang="en-US" dirty="0" err="1" smtClean="0"/>
              <a:t>Szymanowski</a:t>
            </a:r>
            <a:r>
              <a:rPr lang="en-US" dirty="0" smtClean="0"/>
              <a:t> School of Music (ZPSM no 4) Warsaw </a:t>
            </a:r>
          </a:p>
          <a:p>
            <a:r>
              <a:rPr lang="en-US" dirty="0" err="1" smtClean="0"/>
              <a:t>Katarzyna</a:t>
            </a:r>
            <a:r>
              <a:rPr lang="en-US" dirty="0" smtClean="0"/>
              <a:t> </a:t>
            </a:r>
            <a:r>
              <a:rPr lang="en-US" dirty="0" err="1" smtClean="0"/>
              <a:t>Jankowska-Borzykowska</a:t>
            </a:r>
            <a:r>
              <a:rPr lang="en-US" dirty="0" smtClean="0"/>
              <a:t>, F. Chopin University of Music Warsaw</a:t>
            </a:r>
          </a:p>
          <a:p>
            <a:r>
              <a:rPr lang="en-US" dirty="0" smtClean="0"/>
              <a:t>Michael </a:t>
            </a:r>
            <a:r>
              <a:rPr lang="en-US" dirty="0" err="1" smtClean="0"/>
              <a:t>Tsalka</a:t>
            </a:r>
            <a:r>
              <a:rPr lang="en-US" dirty="0" smtClean="0"/>
              <a:t>, </a:t>
            </a:r>
            <a:r>
              <a:rPr lang="en-US" dirty="0" err="1" smtClean="0"/>
              <a:t>Lilla</a:t>
            </a:r>
            <a:r>
              <a:rPr lang="en-US" dirty="0" smtClean="0"/>
              <a:t> </a:t>
            </a:r>
            <a:r>
              <a:rPr lang="en-US" dirty="0" err="1" smtClean="0"/>
              <a:t>Akademien</a:t>
            </a:r>
            <a:r>
              <a:rPr lang="en-US" dirty="0" smtClean="0"/>
              <a:t>, Stockholm</a:t>
            </a:r>
          </a:p>
          <a:p>
            <a:r>
              <a:rPr lang="en-US" dirty="0" err="1" smtClean="0"/>
              <a:t>Maja</a:t>
            </a:r>
            <a:r>
              <a:rPr lang="en-US" dirty="0" smtClean="0"/>
              <a:t> </a:t>
            </a:r>
            <a:r>
              <a:rPr lang="en-US" dirty="0" err="1" smtClean="0"/>
              <a:t>Nosowska</a:t>
            </a:r>
            <a:r>
              <a:rPr lang="en-US" dirty="0" smtClean="0"/>
              <a:t>, F. Chopin University of Music Warsaw </a:t>
            </a:r>
          </a:p>
          <a:p>
            <a:r>
              <a:rPr lang="en-US" dirty="0" smtClean="0"/>
              <a:t>Dalia </a:t>
            </a:r>
            <a:r>
              <a:rPr lang="en-US" dirty="0" err="1" smtClean="0"/>
              <a:t>Balsyte</a:t>
            </a:r>
            <a:r>
              <a:rPr lang="en-US" dirty="0" smtClean="0"/>
              <a:t>, Lithuanian Academy of Music and Theatre</a:t>
            </a:r>
          </a:p>
          <a:p>
            <a:r>
              <a:rPr lang="en-US" dirty="0" err="1" smtClean="0"/>
              <a:t>Keijo</a:t>
            </a:r>
            <a:r>
              <a:rPr lang="en-US" dirty="0" smtClean="0"/>
              <a:t> </a:t>
            </a:r>
            <a:r>
              <a:rPr lang="en-US" dirty="0" err="1" smtClean="0"/>
              <a:t>Aho</a:t>
            </a:r>
            <a:r>
              <a:rPr lang="en-US" dirty="0" smtClean="0"/>
              <a:t>, Vice Chairman &amp; Treasurer ECMTA </a:t>
            </a:r>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Masterclass</a:t>
            </a:r>
            <a:r>
              <a:rPr lang="en-US" dirty="0" smtClean="0"/>
              <a:t> Teachers </a:t>
            </a:r>
            <a:r>
              <a:rPr lang="en-US" dirty="0" err="1" smtClean="0"/>
              <a:t>Savonlinna</a:t>
            </a:r>
            <a:endParaRPr lang="en-US" dirty="0"/>
          </a:p>
        </p:txBody>
      </p:sp>
      <p:sp>
        <p:nvSpPr>
          <p:cNvPr id="3" name="Content Placeholder 2"/>
          <p:cNvSpPr>
            <a:spLocks noGrp="1"/>
          </p:cNvSpPr>
          <p:nvPr>
            <p:ph idx="1"/>
          </p:nvPr>
        </p:nvSpPr>
        <p:spPr/>
        <p:txBody>
          <a:bodyPr numCol="2">
            <a:normAutofit fontScale="92500" lnSpcReduction="10000"/>
          </a:bodyPr>
          <a:lstStyle/>
          <a:p>
            <a:r>
              <a:rPr lang="en-US" sz="2000" dirty="0" err="1" smtClean="0"/>
              <a:t>Marje</a:t>
            </a:r>
            <a:r>
              <a:rPr lang="en-US" sz="2000" dirty="0" smtClean="0"/>
              <a:t> </a:t>
            </a:r>
            <a:r>
              <a:rPr lang="en-US" sz="2000" dirty="0" err="1" smtClean="0"/>
              <a:t>Lohuaru</a:t>
            </a:r>
            <a:r>
              <a:rPr lang="en-US" sz="2000" dirty="0" smtClean="0"/>
              <a:t>,</a:t>
            </a:r>
            <a:r>
              <a:rPr lang="en-US" sz="2000" dirty="0" smtClean="0"/>
              <a:t> </a:t>
            </a:r>
            <a:r>
              <a:rPr lang="en-US" sz="2000" dirty="0" smtClean="0"/>
              <a:t>Estonian Academy of Music and Theatre</a:t>
            </a:r>
          </a:p>
          <a:p>
            <a:pPr>
              <a:buNone/>
            </a:pPr>
            <a:endParaRPr lang="en-US" sz="865" dirty="0" smtClean="0"/>
          </a:p>
          <a:p>
            <a:r>
              <a:rPr lang="en-US" sz="2000" dirty="0" err="1" smtClean="0"/>
              <a:t>Petras</a:t>
            </a:r>
            <a:r>
              <a:rPr lang="en-US" sz="2000" dirty="0" smtClean="0"/>
              <a:t> </a:t>
            </a:r>
            <a:r>
              <a:rPr lang="en-US" sz="2000" dirty="0" err="1" smtClean="0"/>
              <a:t>Kunca</a:t>
            </a:r>
            <a:r>
              <a:rPr lang="en-US" sz="2000" dirty="0" smtClean="0"/>
              <a:t>,</a:t>
            </a:r>
            <a:r>
              <a:rPr lang="en-US" sz="2000" dirty="0" smtClean="0"/>
              <a:t> </a:t>
            </a:r>
            <a:r>
              <a:rPr lang="en-US" sz="2000" dirty="0" smtClean="0"/>
              <a:t>Lithuanian Academy of Music and Theatre</a:t>
            </a:r>
          </a:p>
          <a:p>
            <a:pPr>
              <a:buNone/>
            </a:pPr>
            <a:endParaRPr lang="en-US" sz="865" dirty="0" smtClean="0"/>
          </a:p>
          <a:p>
            <a:r>
              <a:rPr lang="en-US" sz="2000" dirty="0" smtClean="0"/>
              <a:t>Roberto </a:t>
            </a:r>
            <a:r>
              <a:rPr lang="en-US" sz="2000" dirty="0" err="1" smtClean="0"/>
              <a:t>Galletto</a:t>
            </a:r>
            <a:r>
              <a:rPr lang="en-US" sz="2000" dirty="0" smtClean="0"/>
              <a:t>,</a:t>
            </a:r>
            <a:r>
              <a:rPr lang="en-US" sz="2000" dirty="0" smtClean="0"/>
              <a:t> </a:t>
            </a:r>
            <a:r>
              <a:rPr lang="en-US" sz="2000" dirty="0" err="1" smtClean="0"/>
              <a:t>Conservatorio</a:t>
            </a:r>
            <a:r>
              <a:rPr lang="en-US" sz="2000" dirty="0" smtClean="0"/>
              <a:t> </a:t>
            </a:r>
            <a:r>
              <a:rPr lang="en-US" sz="2000" dirty="0" err="1" smtClean="0"/>
              <a:t>di</a:t>
            </a:r>
            <a:r>
              <a:rPr lang="en-US" sz="2000" dirty="0" smtClean="0"/>
              <a:t> Santa Cecilia</a:t>
            </a:r>
          </a:p>
          <a:p>
            <a:pPr>
              <a:buNone/>
            </a:pPr>
            <a:endParaRPr lang="en-US" sz="865" dirty="0" smtClean="0"/>
          </a:p>
          <a:p>
            <a:r>
              <a:rPr lang="en-US" sz="2000" dirty="0" smtClean="0"/>
              <a:t>Alexander </a:t>
            </a:r>
            <a:r>
              <a:rPr lang="en-US" sz="2000" dirty="0" err="1" smtClean="0"/>
              <a:t>Bonduryansky</a:t>
            </a:r>
            <a:r>
              <a:rPr lang="en-US" sz="2000" dirty="0" smtClean="0"/>
              <a:t>, </a:t>
            </a:r>
            <a:r>
              <a:rPr lang="en-US" sz="2000" dirty="0" smtClean="0"/>
              <a:t>Moscow State Conservatory</a:t>
            </a:r>
          </a:p>
          <a:p>
            <a:pPr>
              <a:buNone/>
            </a:pPr>
            <a:endParaRPr lang="en-US" sz="865" dirty="0" smtClean="0"/>
          </a:p>
          <a:p>
            <a:r>
              <a:rPr lang="en-US" sz="2000" dirty="0" smtClean="0"/>
              <a:t>Krzysztof </a:t>
            </a:r>
            <a:r>
              <a:rPr lang="en-US" sz="2000" dirty="0" err="1" smtClean="0"/>
              <a:t>Sperski</a:t>
            </a:r>
            <a:r>
              <a:rPr lang="en-US" sz="2000" dirty="0" smtClean="0"/>
              <a:t>,</a:t>
            </a:r>
            <a:r>
              <a:rPr lang="en-US" sz="2000" dirty="0" smtClean="0"/>
              <a:t> Academy of Music Gdansk</a:t>
            </a:r>
          </a:p>
          <a:p>
            <a:pPr>
              <a:buNone/>
            </a:pPr>
            <a:endParaRPr lang="en-US" sz="865" dirty="0" smtClean="0"/>
          </a:p>
          <a:p>
            <a:r>
              <a:rPr lang="en-US" sz="2000" dirty="0" err="1" smtClean="0"/>
              <a:t>Filippo</a:t>
            </a:r>
            <a:r>
              <a:rPr lang="en-US" sz="2000" dirty="0" smtClean="0"/>
              <a:t> </a:t>
            </a:r>
            <a:r>
              <a:rPr lang="en-US" sz="2000" dirty="0" err="1" smtClean="0"/>
              <a:t>Faes</a:t>
            </a:r>
            <a:r>
              <a:rPr lang="en-US" sz="2000" dirty="0" smtClean="0"/>
              <a:t>,</a:t>
            </a:r>
            <a:r>
              <a:rPr lang="en-US" sz="2000" dirty="0" smtClean="0"/>
              <a:t> </a:t>
            </a:r>
            <a:r>
              <a:rPr lang="en-US" sz="2000" dirty="0" err="1" smtClean="0"/>
              <a:t>Conservatorio</a:t>
            </a:r>
            <a:r>
              <a:rPr lang="en-US" sz="2000" dirty="0" smtClean="0"/>
              <a:t> </a:t>
            </a:r>
            <a:r>
              <a:rPr lang="en-US" sz="2000" dirty="0" err="1" smtClean="0"/>
              <a:t>di</a:t>
            </a:r>
            <a:r>
              <a:rPr lang="en-US" sz="2000" dirty="0" smtClean="0"/>
              <a:t> </a:t>
            </a:r>
            <a:r>
              <a:rPr lang="en-US" sz="2000" dirty="0" err="1" smtClean="0"/>
              <a:t>Castelfranco</a:t>
            </a:r>
            <a:r>
              <a:rPr lang="en-US" sz="2000" dirty="0" smtClean="0"/>
              <a:t>-</a:t>
            </a:r>
            <a:r>
              <a:rPr lang="en-US" sz="2000" dirty="0" smtClean="0"/>
              <a:t>Veneto</a:t>
            </a:r>
          </a:p>
          <a:p>
            <a:pPr>
              <a:buNone/>
            </a:pPr>
            <a:endParaRPr lang="en-US" sz="2000" dirty="0" smtClean="0"/>
          </a:p>
          <a:p>
            <a:r>
              <a:rPr lang="en-US" sz="2000" dirty="0" smtClean="0"/>
              <a:t>Michael </a:t>
            </a:r>
            <a:r>
              <a:rPr lang="en-US" sz="2000" dirty="0" err="1" smtClean="0"/>
              <a:t>Tsalka</a:t>
            </a:r>
            <a:r>
              <a:rPr lang="en-US" sz="2000" dirty="0" smtClean="0"/>
              <a:t>, </a:t>
            </a:r>
            <a:r>
              <a:rPr lang="en-US" sz="2000" dirty="0" smtClean="0"/>
              <a:t>Valencia</a:t>
            </a:r>
          </a:p>
          <a:p>
            <a:pPr>
              <a:buNone/>
            </a:pPr>
            <a:endParaRPr lang="en-US" sz="865" dirty="0" smtClean="0"/>
          </a:p>
          <a:p>
            <a:r>
              <a:rPr lang="en-US" sz="2000" dirty="0" smtClean="0"/>
              <a:t>Evan Rothstein,</a:t>
            </a:r>
            <a:r>
              <a:rPr lang="en-US" sz="2000" dirty="0" smtClean="0"/>
              <a:t> </a:t>
            </a:r>
            <a:r>
              <a:rPr lang="en-US" sz="2000" dirty="0" smtClean="0"/>
              <a:t>Guildhall School of Music &amp; Drama</a:t>
            </a:r>
          </a:p>
          <a:p>
            <a:pPr>
              <a:buNone/>
            </a:pPr>
            <a:endParaRPr lang="en-US" sz="865" dirty="0" smtClean="0"/>
          </a:p>
          <a:p>
            <a:r>
              <a:rPr lang="en-US" sz="2000" dirty="0" err="1" smtClean="0"/>
              <a:t>Yiannis</a:t>
            </a:r>
            <a:r>
              <a:rPr lang="en-US" sz="2000" dirty="0" smtClean="0"/>
              <a:t> </a:t>
            </a:r>
            <a:r>
              <a:rPr lang="en-US" sz="2000" dirty="0" err="1" smtClean="0"/>
              <a:t>Miralis</a:t>
            </a:r>
            <a:r>
              <a:rPr lang="en-US" sz="2000" dirty="0" smtClean="0"/>
              <a:t>,</a:t>
            </a:r>
            <a:r>
              <a:rPr lang="en-US" sz="2000" dirty="0" smtClean="0"/>
              <a:t> European University of Cyprus</a:t>
            </a:r>
          </a:p>
          <a:p>
            <a:pPr>
              <a:buNone/>
            </a:pPr>
            <a:endParaRPr lang="en-US" sz="865" dirty="0" smtClean="0"/>
          </a:p>
          <a:p>
            <a:r>
              <a:rPr lang="en-US" sz="2000" dirty="0" smtClean="0"/>
              <a:t>Natalia </a:t>
            </a:r>
            <a:r>
              <a:rPr lang="en-US" sz="2000" dirty="0" err="1" smtClean="0"/>
              <a:t>Sakkos</a:t>
            </a:r>
            <a:r>
              <a:rPr lang="en-US" sz="2000" dirty="0" smtClean="0"/>
              <a:t>,</a:t>
            </a:r>
            <a:r>
              <a:rPr lang="en-US" sz="2000" dirty="0" smtClean="0"/>
              <a:t> </a:t>
            </a:r>
            <a:r>
              <a:rPr lang="en-US" sz="2000" dirty="0" smtClean="0"/>
              <a:t>Estonian Academy of Music and Theatre</a:t>
            </a:r>
          </a:p>
          <a:p>
            <a:pPr>
              <a:buNone/>
            </a:pPr>
            <a:endParaRPr lang="en-US" sz="865" dirty="0" smtClean="0"/>
          </a:p>
          <a:p>
            <a:r>
              <a:rPr lang="en-US" sz="2000" dirty="0" smtClean="0"/>
              <a:t>Anna </a:t>
            </a:r>
            <a:r>
              <a:rPr lang="en-US" sz="2000" dirty="0" err="1" smtClean="0"/>
              <a:t>Prabucka-Firlej</a:t>
            </a:r>
            <a:r>
              <a:rPr lang="en-US" sz="2000" dirty="0" smtClean="0"/>
              <a:t>,</a:t>
            </a:r>
            <a:r>
              <a:rPr lang="en-US" sz="2000" dirty="0" smtClean="0"/>
              <a:t> Academy of Music Gdansk</a:t>
            </a:r>
          </a:p>
          <a:p>
            <a:pPr>
              <a:buNone/>
            </a:pPr>
            <a:endParaRPr lang="en-US" sz="865" dirty="0" smtClean="0"/>
          </a:p>
          <a:p>
            <a:r>
              <a:rPr lang="en-US" sz="2000" dirty="0" err="1" smtClean="0"/>
              <a:t>Henschel</a:t>
            </a:r>
            <a:r>
              <a:rPr lang="en-US" sz="2000" dirty="0" smtClean="0"/>
              <a:t> </a:t>
            </a:r>
            <a:r>
              <a:rPr lang="en-US" sz="2000" dirty="0" smtClean="0"/>
              <a:t>Quartet</a:t>
            </a:r>
          </a:p>
          <a:p>
            <a:pPr>
              <a:buNone/>
            </a:pPr>
            <a:endParaRPr lang="en-US" sz="865" dirty="0" smtClean="0"/>
          </a:p>
          <a:p>
            <a:r>
              <a:rPr lang="en-US" sz="2000" dirty="0" smtClean="0"/>
              <a:t>David Dolan,</a:t>
            </a:r>
            <a:r>
              <a:rPr lang="en-US" sz="2000" dirty="0" smtClean="0"/>
              <a:t> </a:t>
            </a:r>
            <a:r>
              <a:rPr lang="en-US" sz="2000" dirty="0" smtClean="0"/>
              <a:t>Guildhall School of Music &amp; Drama</a:t>
            </a:r>
            <a:endParaRPr lang="en-US" sz="2000"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Masterclass</a:t>
            </a:r>
            <a:r>
              <a:rPr lang="en-US" dirty="0" smtClean="0"/>
              <a:t> Teachers, Cremona</a:t>
            </a:r>
            <a:endParaRPr lang="en-US" dirty="0"/>
          </a:p>
        </p:txBody>
      </p:sp>
      <p:sp>
        <p:nvSpPr>
          <p:cNvPr id="3" name="Content Placeholder 2"/>
          <p:cNvSpPr>
            <a:spLocks noGrp="1"/>
          </p:cNvSpPr>
          <p:nvPr>
            <p:ph idx="1"/>
          </p:nvPr>
        </p:nvSpPr>
        <p:spPr/>
        <p:txBody>
          <a:bodyPr numCol="1">
            <a:noAutofit/>
          </a:bodyPr>
          <a:lstStyle/>
          <a:p>
            <a:r>
              <a:rPr lang="en-US" sz="1600" dirty="0" smtClean="0"/>
              <a:t>Dalia </a:t>
            </a:r>
            <a:r>
              <a:rPr lang="en-US" sz="1600" dirty="0" err="1" smtClean="0"/>
              <a:t>Balsyte</a:t>
            </a:r>
            <a:r>
              <a:rPr lang="en-US" sz="1600" dirty="0" smtClean="0"/>
              <a:t>, Lithuanian Academy of Music and Theatre</a:t>
            </a:r>
          </a:p>
          <a:p>
            <a:r>
              <a:rPr lang="en-US" sz="1600" dirty="0" err="1" smtClean="0"/>
              <a:t>Pekka</a:t>
            </a:r>
            <a:r>
              <a:rPr lang="en-US" sz="1600" dirty="0" smtClean="0"/>
              <a:t> </a:t>
            </a:r>
            <a:r>
              <a:rPr lang="en-US" sz="1600" dirty="0" err="1" smtClean="0"/>
              <a:t>Helasvuo</a:t>
            </a:r>
            <a:r>
              <a:rPr lang="en-US" sz="1600" dirty="0" smtClean="0"/>
              <a:t>, Helsinki</a:t>
            </a:r>
          </a:p>
          <a:p>
            <a:r>
              <a:rPr lang="en-US" sz="1600" dirty="0" err="1" smtClean="0"/>
              <a:t>Maja</a:t>
            </a:r>
            <a:r>
              <a:rPr lang="en-US" sz="1600" dirty="0" smtClean="0"/>
              <a:t> </a:t>
            </a:r>
            <a:r>
              <a:rPr lang="en-US" sz="1600" dirty="0" err="1" smtClean="0"/>
              <a:t>Nosowska</a:t>
            </a:r>
            <a:r>
              <a:rPr lang="en-US" sz="1600" dirty="0" smtClean="0"/>
              <a:t>, F. Chopin University of Music, Warsaw</a:t>
            </a:r>
          </a:p>
          <a:p>
            <a:r>
              <a:rPr lang="en-US" sz="1600" dirty="0" smtClean="0"/>
              <a:t>Paulo Pacheco, Music Academy of Lisbon and Superior School of Music of Lisbon/ Portugal</a:t>
            </a:r>
          </a:p>
          <a:p>
            <a:r>
              <a:rPr lang="en-US" sz="1600" dirty="0" smtClean="0"/>
              <a:t>Massimo Paris, Rome</a:t>
            </a:r>
          </a:p>
          <a:p>
            <a:r>
              <a:rPr lang="en-US" sz="1600" dirty="0" err="1" smtClean="0"/>
              <a:t>Marje</a:t>
            </a:r>
            <a:r>
              <a:rPr lang="en-US" sz="1600" dirty="0" smtClean="0"/>
              <a:t> </a:t>
            </a:r>
            <a:r>
              <a:rPr lang="en-US" sz="1600" dirty="0" err="1" smtClean="0"/>
              <a:t>Lohuaru</a:t>
            </a:r>
            <a:r>
              <a:rPr lang="en-US" sz="1600" dirty="0" smtClean="0"/>
              <a:t>, Estonian Academy of Music and Theatre</a:t>
            </a:r>
          </a:p>
          <a:p>
            <a:r>
              <a:rPr lang="en-US" sz="1600" dirty="0" smtClean="0"/>
              <a:t>Michael </a:t>
            </a:r>
            <a:r>
              <a:rPr lang="en-US" sz="1600" dirty="0" err="1" smtClean="0"/>
              <a:t>Flaksman</a:t>
            </a:r>
            <a:r>
              <a:rPr lang="en-US" sz="1600" dirty="0" smtClean="0"/>
              <a:t>, </a:t>
            </a:r>
            <a:r>
              <a:rPr lang="en-US" sz="1600" dirty="0" err="1" smtClean="0"/>
              <a:t>Hochschule</a:t>
            </a:r>
            <a:r>
              <a:rPr lang="en-US" sz="1600" dirty="0" smtClean="0"/>
              <a:t> </a:t>
            </a:r>
            <a:r>
              <a:rPr lang="en-US" sz="1600" dirty="0" err="1" smtClean="0"/>
              <a:t>für</a:t>
            </a:r>
            <a:r>
              <a:rPr lang="en-US" sz="1600" dirty="0" smtClean="0"/>
              <a:t> </a:t>
            </a:r>
            <a:r>
              <a:rPr lang="en-US" sz="1600" dirty="0" err="1" smtClean="0"/>
              <a:t>Musik</a:t>
            </a:r>
            <a:r>
              <a:rPr lang="en-US" sz="1600" dirty="0" smtClean="0"/>
              <a:t>, Mannheim</a:t>
            </a:r>
          </a:p>
          <a:p>
            <a:r>
              <a:rPr lang="en-US" sz="1600" dirty="0" err="1" smtClean="0"/>
              <a:t>Petras</a:t>
            </a:r>
            <a:r>
              <a:rPr lang="en-US" sz="1600" dirty="0" smtClean="0"/>
              <a:t> </a:t>
            </a:r>
            <a:r>
              <a:rPr lang="en-US" sz="1600" dirty="0" err="1" smtClean="0"/>
              <a:t>Kunca</a:t>
            </a:r>
            <a:r>
              <a:rPr lang="en-US" sz="1600" dirty="0" smtClean="0"/>
              <a:t>, Lithuanian Musicians’ Union</a:t>
            </a:r>
          </a:p>
          <a:p>
            <a:r>
              <a:rPr lang="en-US" sz="1600" dirty="0" smtClean="0"/>
              <a:t>Anna </a:t>
            </a:r>
            <a:r>
              <a:rPr lang="en-US" sz="1600" dirty="0" err="1" smtClean="0"/>
              <a:t>Serova</a:t>
            </a:r>
            <a:endParaRPr lang="en-US" sz="1600" dirty="0" smtClean="0"/>
          </a:p>
          <a:p>
            <a:r>
              <a:rPr lang="en-US" sz="1600" dirty="0" smtClean="0"/>
              <a:t>Robert Irvine, Royal Scottish Conservatoire, Glasgow</a:t>
            </a:r>
          </a:p>
          <a:p>
            <a:r>
              <a:rPr lang="en-US" sz="1600" dirty="0" err="1" smtClean="0"/>
              <a:t>Quartetto</a:t>
            </a:r>
            <a:r>
              <a:rPr lang="en-US" sz="1600" dirty="0" smtClean="0"/>
              <a:t> </a:t>
            </a:r>
            <a:r>
              <a:rPr lang="en-US" sz="1600" dirty="0" err="1" smtClean="0"/>
              <a:t>di</a:t>
            </a:r>
            <a:r>
              <a:rPr lang="en-US" sz="1600" dirty="0" smtClean="0"/>
              <a:t> Cremona</a:t>
            </a:r>
          </a:p>
          <a:p>
            <a:r>
              <a:rPr lang="en-US" sz="1600" dirty="0" err="1" smtClean="0"/>
              <a:t>Leszek</a:t>
            </a:r>
            <a:r>
              <a:rPr lang="en-US" sz="1600" dirty="0" smtClean="0"/>
              <a:t> </a:t>
            </a:r>
            <a:r>
              <a:rPr lang="en-US" sz="1600" dirty="0" err="1" smtClean="0"/>
              <a:t>Brodowski</a:t>
            </a:r>
            <a:endParaRPr lang="en-US" sz="1600" dirty="0" smtClean="0"/>
          </a:p>
          <a:p>
            <a:r>
              <a:rPr lang="en-US" sz="1600" dirty="0" err="1" smtClean="0"/>
              <a:t>Filippo</a:t>
            </a:r>
            <a:r>
              <a:rPr lang="en-US" sz="1600" dirty="0" smtClean="0"/>
              <a:t> </a:t>
            </a:r>
            <a:r>
              <a:rPr lang="en-US" sz="1600" dirty="0" err="1" smtClean="0"/>
              <a:t>Faes</a:t>
            </a:r>
            <a:r>
              <a:rPr lang="en-US" sz="1600" dirty="0" smtClean="0"/>
              <a:t>, </a:t>
            </a:r>
            <a:r>
              <a:rPr lang="en-US" sz="1600" dirty="0" err="1" smtClean="0"/>
              <a:t>Conservatorio</a:t>
            </a:r>
            <a:r>
              <a:rPr lang="en-US" sz="1600" dirty="0" smtClean="0"/>
              <a:t> </a:t>
            </a:r>
            <a:r>
              <a:rPr lang="en-US" sz="1600" dirty="0" err="1" smtClean="0"/>
              <a:t>di</a:t>
            </a:r>
            <a:r>
              <a:rPr lang="en-US" sz="1600" dirty="0" smtClean="0"/>
              <a:t> </a:t>
            </a:r>
            <a:r>
              <a:rPr lang="en-US" sz="1600" dirty="0" err="1" smtClean="0"/>
              <a:t>Castelfranco</a:t>
            </a:r>
            <a:r>
              <a:rPr lang="en-US" sz="1600" dirty="0" smtClean="0"/>
              <a:t>-Veneto</a:t>
            </a:r>
            <a:endParaRPr lang="en-US" sz="1600"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Masterclass</a:t>
            </a:r>
            <a:r>
              <a:rPr lang="en-US" dirty="0" smtClean="0"/>
              <a:t> Teachers Dublin</a:t>
            </a:r>
            <a:endParaRPr lang="en-US" dirty="0"/>
          </a:p>
        </p:txBody>
      </p:sp>
      <p:sp>
        <p:nvSpPr>
          <p:cNvPr id="3" name="Content Placeholder 2"/>
          <p:cNvSpPr>
            <a:spLocks noGrp="1"/>
          </p:cNvSpPr>
          <p:nvPr>
            <p:ph idx="1"/>
          </p:nvPr>
        </p:nvSpPr>
        <p:spPr/>
        <p:txBody>
          <a:bodyPr numCol="1">
            <a:normAutofit fontScale="92500" lnSpcReduction="10000"/>
          </a:bodyPr>
          <a:lstStyle/>
          <a:p>
            <a:r>
              <a:rPr lang="en-US" sz="2600" dirty="0" err="1" smtClean="0"/>
              <a:t>Marje</a:t>
            </a:r>
            <a:r>
              <a:rPr lang="en-US" sz="2600" dirty="0" smtClean="0"/>
              <a:t> </a:t>
            </a:r>
            <a:r>
              <a:rPr lang="en-US" sz="2600" dirty="0" err="1" smtClean="0"/>
              <a:t>Lohuaru</a:t>
            </a:r>
            <a:r>
              <a:rPr lang="en-US" sz="2600" dirty="0" smtClean="0"/>
              <a:t>, Estonian Academy of Music and Theatre</a:t>
            </a:r>
          </a:p>
          <a:p>
            <a:r>
              <a:rPr lang="en-US" sz="2600" dirty="0" err="1" smtClean="0"/>
              <a:t>Ilona</a:t>
            </a:r>
            <a:r>
              <a:rPr lang="en-US" sz="2600" dirty="0" smtClean="0"/>
              <a:t> </a:t>
            </a:r>
            <a:r>
              <a:rPr lang="en-US" sz="2600" dirty="0" err="1" smtClean="0"/>
              <a:t>Klusaite</a:t>
            </a:r>
            <a:r>
              <a:rPr lang="en-US" sz="2600" dirty="0" smtClean="0"/>
              <a:t>, </a:t>
            </a:r>
            <a:r>
              <a:rPr lang="en-US" sz="2800" dirty="0" smtClean="0"/>
              <a:t>Kaunas J. </a:t>
            </a:r>
            <a:r>
              <a:rPr lang="en-US" sz="2800" dirty="0" err="1" smtClean="0"/>
              <a:t>Naujalis</a:t>
            </a:r>
            <a:r>
              <a:rPr lang="en-US" sz="2800" dirty="0" smtClean="0"/>
              <a:t> Music Gymnasium </a:t>
            </a:r>
            <a:endParaRPr lang="en-US" sz="2600" dirty="0" smtClean="0"/>
          </a:p>
          <a:p>
            <a:r>
              <a:rPr lang="en-US" sz="2600" dirty="0" smtClean="0"/>
              <a:t>Evan Rothstein, Guildhall School of Music &amp; Drama</a:t>
            </a:r>
          </a:p>
          <a:p>
            <a:r>
              <a:rPr lang="en-US" sz="2600" dirty="0" err="1" smtClean="0"/>
              <a:t>Dinara</a:t>
            </a:r>
            <a:r>
              <a:rPr lang="en-US" sz="2600" dirty="0" smtClean="0"/>
              <a:t> </a:t>
            </a:r>
            <a:r>
              <a:rPr lang="en-US" sz="2600" dirty="0" err="1" smtClean="0"/>
              <a:t>Galeeva</a:t>
            </a:r>
            <a:r>
              <a:rPr lang="en-US" sz="2600" dirty="0" smtClean="0"/>
              <a:t>, Kazan State Conservatory</a:t>
            </a:r>
          </a:p>
          <a:p>
            <a:r>
              <a:rPr lang="en-US" sz="2600" dirty="0" err="1" smtClean="0"/>
              <a:t>Petras</a:t>
            </a:r>
            <a:r>
              <a:rPr lang="en-US" sz="2600" dirty="0" smtClean="0"/>
              <a:t> </a:t>
            </a:r>
            <a:r>
              <a:rPr lang="en-US" sz="2600" dirty="0" err="1" smtClean="0"/>
              <a:t>Kunca</a:t>
            </a:r>
            <a:r>
              <a:rPr lang="en-US" sz="2600" dirty="0" smtClean="0"/>
              <a:t>, Lithuanian Musicians’ Union</a:t>
            </a:r>
          </a:p>
          <a:p>
            <a:r>
              <a:rPr lang="en-US" sz="2600" dirty="0" smtClean="0"/>
              <a:t>Michael </a:t>
            </a:r>
            <a:r>
              <a:rPr lang="en-US" sz="2600" dirty="0" err="1" smtClean="0"/>
              <a:t>Tsalka</a:t>
            </a:r>
            <a:r>
              <a:rPr lang="en-US" sz="2600" dirty="0" smtClean="0"/>
              <a:t>, Valencia</a:t>
            </a:r>
          </a:p>
          <a:p>
            <a:r>
              <a:rPr lang="en-US" sz="2600" dirty="0" err="1" smtClean="0"/>
              <a:t>Yiannis</a:t>
            </a:r>
            <a:r>
              <a:rPr lang="en-US" sz="2600" dirty="0" smtClean="0"/>
              <a:t> </a:t>
            </a:r>
            <a:r>
              <a:rPr lang="en-US" sz="2600" dirty="0" err="1" smtClean="0"/>
              <a:t>Miralis</a:t>
            </a:r>
            <a:r>
              <a:rPr lang="en-US" sz="2600" dirty="0" smtClean="0"/>
              <a:t>, European University Cyprus</a:t>
            </a:r>
          </a:p>
          <a:p>
            <a:r>
              <a:rPr lang="en-US" sz="2600" dirty="0" smtClean="0"/>
              <a:t>Paulo Pacheco, </a:t>
            </a:r>
            <a:r>
              <a:rPr lang="en-US" sz="2800" dirty="0" smtClean="0"/>
              <a:t>Music Academy of Lisbon and Superior School of Music of Lisbon/ Portugal</a:t>
            </a:r>
            <a:endParaRPr lang="en-US" sz="2600" dirty="0" smtClean="0"/>
          </a:p>
          <a:p>
            <a:r>
              <a:rPr lang="en-US" sz="2600" dirty="0" err="1" smtClean="0"/>
              <a:t>Pekka</a:t>
            </a:r>
            <a:r>
              <a:rPr lang="en-US" sz="2600" dirty="0" smtClean="0"/>
              <a:t> </a:t>
            </a:r>
            <a:r>
              <a:rPr lang="en-US" sz="2600" dirty="0" err="1" smtClean="0"/>
              <a:t>Helasvuo</a:t>
            </a:r>
            <a:r>
              <a:rPr lang="en-US" sz="2600" dirty="0" smtClean="0"/>
              <a:t>, Helsinki</a:t>
            </a:r>
          </a:p>
          <a:p>
            <a:r>
              <a:rPr lang="en-US" sz="2600" dirty="0" smtClean="0"/>
              <a:t>Natalia </a:t>
            </a:r>
            <a:r>
              <a:rPr lang="en-US" sz="2600" dirty="0" err="1" smtClean="0"/>
              <a:t>Sakkos</a:t>
            </a:r>
            <a:r>
              <a:rPr lang="en-US" sz="2600" dirty="0" smtClean="0"/>
              <a:t>, Estonian Academy of Music and Theatre</a:t>
            </a:r>
          </a:p>
          <a:p>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Membership		</a:t>
            </a:r>
            <a:endParaRPr lang="en-US" dirty="0"/>
          </a:p>
        </p:txBody>
      </p:sp>
      <p:sp>
        <p:nvSpPr>
          <p:cNvPr id="3" name="Content Placeholder 2"/>
          <p:cNvSpPr>
            <a:spLocks noGrp="1"/>
          </p:cNvSpPr>
          <p:nvPr>
            <p:ph idx="1"/>
          </p:nvPr>
        </p:nvSpPr>
        <p:spPr/>
        <p:txBody>
          <a:bodyPr/>
          <a:lstStyle/>
          <a:p>
            <a:r>
              <a:rPr lang="en-US" dirty="0" smtClean="0"/>
              <a:t>In 2009: 44 members </a:t>
            </a:r>
          </a:p>
          <a:p>
            <a:pPr>
              <a:buNone/>
            </a:pPr>
            <a:r>
              <a:rPr lang="en-US" dirty="0" smtClean="0"/>
              <a:t>	</a:t>
            </a:r>
            <a:r>
              <a:rPr lang="en-US" sz="2400" dirty="0" smtClean="0"/>
              <a:t>27 institutional members and 17 individual members</a:t>
            </a:r>
            <a:endParaRPr lang="en-US" dirty="0" smtClean="0"/>
          </a:p>
          <a:p>
            <a:r>
              <a:rPr lang="en-US" dirty="0" smtClean="0"/>
              <a:t>In 2016: 80 members from 21 countries</a:t>
            </a:r>
          </a:p>
          <a:p>
            <a:pPr>
              <a:buNone/>
            </a:pPr>
            <a:r>
              <a:rPr lang="en-US" sz="2400" dirty="0"/>
              <a:t>	</a:t>
            </a:r>
            <a:r>
              <a:rPr lang="en-US" sz="2400" dirty="0" smtClean="0"/>
              <a:t>36 institutional members, 33 individual members, 8 ensemble members, 3 contributing members, two free members </a:t>
            </a:r>
            <a:r>
              <a:rPr lang="en-US" sz="1800" dirty="0" smtClean="0"/>
              <a:t>(webmaster </a:t>
            </a:r>
            <a:r>
              <a:rPr lang="en-US" sz="1800" dirty="0" err="1" smtClean="0"/>
              <a:t>Matti</a:t>
            </a:r>
            <a:r>
              <a:rPr lang="en-US" sz="1800" dirty="0" smtClean="0"/>
              <a:t> </a:t>
            </a:r>
            <a:r>
              <a:rPr lang="en-US" sz="1800" dirty="0" err="1" smtClean="0"/>
              <a:t>Kettunen</a:t>
            </a:r>
            <a:r>
              <a:rPr lang="en-US" sz="1800" dirty="0" smtClean="0"/>
              <a:t> and financial assessor </a:t>
            </a:r>
            <a:r>
              <a:rPr lang="en-US" sz="1800" dirty="0" err="1" smtClean="0"/>
              <a:t>Hannu</a:t>
            </a:r>
            <a:r>
              <a:rPr lang="en-US" sz="1800" dirty="0" smtClean="0"/>
              <a:t> </a:t>
            </a:r>
            <a:r>
              <a:rPr lang="en-US" sz="1800" dirty="0" err="1" smtClean="0"/>
              <a:t>Ikonen</a:t>
            </a:r>
            <a:r>
              <a:rPr lang="en-US" sz="1800" dirty="0" smtClean="0"/>
              <a:t>)</a:t>
            </a:r>
            <a:endParaRPr lang="en-US" sz="1800" dirty="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Masterclass</a:t>
            </a:r>
            <a:r>
              <a:rPr lang="en-US" dirty="0" smtClean="0"/>
              <a:t> Teachers Riga</a:t>
            </a:r>
            <a:endParaRPr lang="en-US" dirty="0"/>
          </a:p>
        </p:txBody>
      </p:sp>
      <p:sp>
        <p:nvSpPr>
          <p:cNvPr id="3" name="Content Placeholder 2"/>
          <p:cNvSpPr>
            <a:spLocks noGrp="1"/>
          </p:cNvSpPr>
          <p:nvPr>
            <p:ph idx="1"/>
          </p:nvPr>
        </p:nvSpPr>
        <p:spPr/>
        <p:txBody>
          <a:bodyPr>
            <a:normAutofit fontScale="40000" lnSpcReduction="20000"/>
          </a:bodyPr>
          <a:lstStyle/>
          <a:p>
            <a:r>
              <a:rPr lang="en-US" sz="3789" dirty="0" smtClean="0"/>
              <a:t>David Dolan, Guildhall School of Music &amp; Drama</a:t>
            </a:r>
            <a:r>
              <a:rPr lang="en-US" sz="3789" dirty="0" smtClean="0"/>
              <a:t> </a:t>
            </a:r>
          </a:p>
          <a:p>
            <a:pPr>
              <a:buNone/>
            </a:pPr>
            <a:endParaRPr lang="en-US" sz="2000" dirty="0" smtClean="0"/>
          </a:p>
          <a:p>
            <a:r>
              <a:rPr lang="en-US" sz="3789" dirty="0" smtClean="0"/>
              <a:t>Alexander </a:t>
            </a:r>
            <a:r>
              <a:rPr lang="en-US" sz="3789" dirty="0" err="1" smtClean="0"/>
              <a:t>Bonduryansky</a:t>
            </a:r>
            <a:r>
              <a:rPr lang="en-US" sz="3789" dirty="0" smtClean="0"/>
              <a:t>, Moscow State Conservatoire</a:t>
            </a:r>
            <a:r>
              <a:rPr lang="en-US" sz="3789" dirty="0" smtClean="0"/>
              <a:t> </a:t>
            </a:r>
          </a:p>
          <a:p>
            <a:pPr>
              <a:buNone/>
            </a:pPr>
            <a:endParaRPr lang="en-US" sz="2000" dirty="0" smtClean="0"/>
          </a:p>
          <a:p>
            <a:r>
              <a:rPr lang="en-US" sz="3789" dirty="0" smtClean="0"/>
              <a:t>Paulo Pacheco, Music Academy of Lisbon and Superior School of Music of Lisbon/ </a:t>
            </a:r>
            <a:r>
              <a:rPr lang="en-US" sz="3789" dirty="0" smtClean="0"/>
              <a:t>Portugal</a:t>
            </a:r>
          </a:p>
          <a:p>
            <a:pPr>
              <a:buNone/>
            </a:pPr>
            <a:endParaRPr lang="en-US" sz="2000" dirty="0" smtClean="0"/>
          </a:p>
          <a:p>
            <a:r>
              <a:rPr lang="en-US" sz="3789" dirty="0" err="1" smtClean="0"/>
              <a:t>Katarzyna</a:t>
            </a:r>
            <a:r>
              <a:rPr lang="en-US" sz="3789" dirty="0" smtClean="0"/>
              <a:t> </a:t>
            </a:r>
            <a:r>
              <a:rPr lang="en-US" sz="3789" dirty="0" err="1" smtClean="0"/>
              <a:t>Jankowska-Borzykowska</a:t>
            </a:r>
            <a:r>
              <a:rPr lang="en-US" sz="3789" dirty="0" smtClean="0"/>
              <a:t>, Chopin University of Music, </a:t>
            </a:r>
            <a:r>
              <a:rPr lang="en-US" sz="3789" dirty="0" smtClean="0"/>
              <a:t>Warsaw</a:t>
            </a:r>
          </a:p>
          <a:p>
            <a:pPr>
              <a:buNone/>
            </a:pPr>
            <a:endParaRPr lang="en-US" sz="2000" dirty="0" smtClean="0"/>
          </a:p>
          <a:p>
            <a:r>
              <a:rPr lang="en-US" sz="3789" dirty="0" smtClean="0"/>
              <a:t>Anna </a:t>
            </a:r>
            <a:r>
              <a:rPr lang="en-US" sz="3789" dirty="0" err="1" smtClean="0"/>
              <a:t>Prabucka-Firlej</a:t>
            </a:r>
            <a:r>
              <a:rPr lang="en-US" sz="3789" dirty="0" smtClean="0"/>
              <a:t> and Krzysztof </a:t>
            </a:r>
            <a:r>
              <a:rPr lang="en-US" sz="3789" dirty="0" err="1" smtClean="0"/>
              <a:t>Sperski</a:t>
            </a:r>
            <a:r>
              <a:rPr lang="en-US" sz="3789" dirty="0" smtClean="0"/>
              <a:t>, St. </a:t>
            </a:r>
            <a:r>
              <a:rPr lang="en-US" sz="3789" dirty="0" err="1" smtClean="0"/>
              <a:t>Miniuszko</a:t>
            </a:r>
            <a:r>
              <a:rPr lang="en-US" sz="3789" dirty="0" smtClean="0"/>
              <a:t> Academy of Music, </a:t>
            </a:r>
            <a:r>
              <a:rPr lang="en-US" sz="3789" dirty="0" smtClean="0"/>
              <a:t>Gdansk</a:t>
            </a:r>
          </a:p>
          <a:p>
            <a:pPr>
              <a:buNone/>
            </a:pPr>
            <a:endParaRPr lang="en-US" sz="2000" dirty="0" smtClean="0"/>
          </a:p>
          <a:p>
            <a:r>
              <a:rPr lang="en-US" sz="3789" dirty="0" err="1" smtClean="0"/>
              <a:t>Petras</a:t>
            </a:r>
            <a:r>
              <a:rPr lang="en-US" sz="3789" dirty="0" smtClean="0"/>
              <a:t> </a:t>
            </a:r>
            <a:r>
              <a:rPr lang="en-US" sz="3789" dirty="0" err="1" smtClean="0"/>
              <a:t>Kunca</a:t>
            </a:r>
            <a:r>
              <a:rPr lang="en-US" sz="3789" dirty="0" smtClean="0"/>
              <a:t>, Lithuanian Academy of Music and Theatre, Lithuanian Musician’s </a:t>
            </a:r>
            <a:r>
              <a:rPr lang="en-US" sz="3789" dirty="0" smtClean="0"/>
              <a:t>Union</a:t>
            </a:r>
          </a:p>
          <a:p>
            <a:pPr>
              <a:buNone/>
            </a:pPr>
            <a:endParaRPr lang="en-US" sz="2000" dirty="0" smtClean="0"/>
          </a:p>
          <a:p>
            <a:r>
              <a:rPr lang="en-US" sz="3789" dirty="0" err="1" smtClean="0"/>
              <a:t>Ilona</a:t>
            </a:r>
            <a:r>
              <a:rPr lang="en-US" sz="3789" dirty="0" smtClean="0"/>
              <a:t> </a:t>
            </a:r>
            <a:r>
              <a:rPr lang="en-US" sz="3789" dirty="0" err="1" smtClean="0"/>
              <a:t>Klusaite</a:t>
            </a:r>
            <a:r>
              <a:rPr lang="en-US" sz="3789" dirty="0" smtClean="0"/>
              <a:t>, Kaunas </a:t>
            </a:r>
            <a:r>
              <a:rPr lang="en-US" sz="3789" dirty="0" err="1" smtClean="0"/>
              <a:t>Juozas</a:t>
            </a:r>
            <a:r>
              <a:rPr lang="en-US" sz="3789" dirty="0" smtClean="0"/>
              <a:t> </a:t>
            </a:r>
            <a:r>
              <a:rPr lang="en-US" sz="3789" dirty="0" err="1" smtClean="0"/>
              <a:t>Naujalis</a:t>
            </a:r>
            <a:r>
              <a:rPr lang="en-US" sz="3789" dirty="0" smtClean="0"/>
              <a:t> Music </a:t>
            </a:r>
            <a:r>
              <a:rPr lang="en-US" sz="3789" dirty="0" smtClean="0"/>
              <a:t>Gymnasium</a:t>
            </a:r>
          </a:p>
          <a:p>
            <a:pPr>
              <a:buNone/>
            </a:pPr>
            <a:endParaRPr lang="en-US" sz="2000" dirty="0" smtClean="0"/>
          </a:p>
          <a:p>
            <a:r>
              <a:rPr lang="en-US" sz="3789" dirty="0" err="1" smtClean="0"/>
              <a:t>Maja</a:t>
            </a:r>
            <a:r>
              <a:rPr lang="en-US" sz="3789" dirty="0" smtClean="0"/>
              <a:t> </a:t>
            </a:r>
            <a:r>
              <a:rPr lang="en-US" sz="3789" dirty="0" err="1" smtClean="0"/>
              <a:t>Nosowska</a:t>
            </a:r>
            <a:r>
              <a:rPr lang="en-US" sz="3789" dirty="0" smtClean="0"/>
              <a:t>, Chopin University of Music </a:t>
            </a:r>
            <a:r>
              <a:rPr lang="en-US" sz="3789" dirty="0" smtClean="0"/>
              <a:t>Warsaw</a:t>
            </a:r>
          </a:p>
          <a:p>
            <a:pPr>
              <a:buNone/>
            </a:pPr>
            <a:endParaRPr lang="en-US" sz="2000" dirty="0" smtClean="0"/>
          </a:p>
          <a:p>
            <a:r>
              <a:rPr lang="en-US" sz="3789" dirty="0" err="1" smtClean="0"/>
              <a:t>Marje</a:t>
            </a:r>
            <a:r>
              <a:rPr lang="en-US" sz="3789" dirty="0" smtClean="0"/>
              <a:t> </a:t>
            </a:r>
            <a:r>
              <a:rPr lang="en-US" sz="3789" dirty="0" err="1" smtClean="0"/>
              <a:t>Lohuaru</a:t>
            </a:r>
            <a:r>
              <a:rPr lang="en-US" sz="3789" dirty="0" smtClean="0"/>
              <a:t>, Estonian Academy of Music and </a:t>
            </a:r>
            <a:r>
              <a:rPr lang="en-US" sz="3789" dirty="0" smtClean="0"/>
              <a:t>Theatre</a:t>
            </a:r>
          </a:p>
          <a:p>
            <a:pPr>
              <a:buNone/>
            </a:pPr>
            <a:endParaRPr lang="en-US" sz="2000" dirty="0" smtClean="0"/>
          </a:p>
          <a:p>
            <a:r>
              <a:rPr lang="en-US" sz="3789" dirty="0" smtClean="0"/>
              <a:t>Evan Rothstein, Guildhall School of Music &amp; </a:t>
            </a:r>
            <a:r>
              <a:rPr lang="en-US" sz="3789" dirty="0" smtClean="0"/>
              <a:t>Drama</a:t>
            </a:r>
          </a:p>
          <a:p>
            <a:pPr>
              <a:buNone/>
            </a:pPr>
            <a:endParaRPr lang="en-US" sz="2000" dirty="0" smtClean="0"/>
          </a:p>
          <a:p>
            <a:r>
              <a:rPr lang="en-US" sz="3789" dirty="0" smtClean="0"/>
              <a:t>Dalia </a:t>
            </a:r>
            <a:r>
              <a:rPr lang="en-US" sz="3789" dirty="0" err="1" smtClean="0"/>
              <a:t>Balsyte</a:t>
            </a:r>
            <a:r>
              <a:rPr lang="en-US" sz="3789" dirty="0" smtClean="0"/>
              <a:t>, Lithuanian Academy of Music</a:t>
            </a:r>
            <a:r>
              <a:rPr lang="en-US" sz="3789" dirty="0" smtClean="0"/>
              <a:t> </a:t>
            </a:r>
          </a:p>
          <a:p>
            <a:pPr>
              <a:buNone/>
            </a:pPr>
            <a:endParaRPr lang="en-US" sz="2000" dirty="0" smtClean="0"/>
          </a:p>
          <a:p>
            <a:r>
              <a:rPr lang="en-US" sz="3789" dirty="0" err="1" smtClean="0"/>
              <a:t>Petras</a:t>
            </a:r>
            <a:r>
              <a:rPr lang="en-US" sz="3789" dirty="0" smtClean="0"/>
              <a:t> </a:t>
            </a:r>
            <a:r>
              <a:rPr lang="en-US" sz="3789" dirty="0" err="1" smtClean="0"/>
              <a:t>Kunca</a:t>
            </a:r>
            <a:r>
              <a:rPr lang="en-US" sz="3789" dirty="0" smtClean="0"/>
              <a:t>, Lithuanian Academy of Music and Theatre, Lithuanian Musicians’ </a:t>
            </a:r>
            <a:r>
              <a:rPr lang="en-US" sz="3789" dirty="0" smtClean="0"/>
              <a:t>Union</a:t>
            </a:r>
          </a:p>
          <a:p>
            <a:pPr>
              <a:buNone/>
            </a:pPr>
            <a:endParaRPr lang="en-US" sz="2462" dirty="0" smtClean="0"/>
          </a:p>
          <a:p>
            <a:r>
              <a:rPr lang="en-US" sz="3789" dirty="0" err="1" smtClean="0"/>
              <a:t>Indré</a:t>
            </a:r>
            <a:r>
              <a:rPr lang="en-US" sz="3789" dirty="0" smtClean="0"/>
              <a:t> BAIKŠTYTĖ, National M.K. </a:t>
            </a:r>
            <a:r>
              <a:rPr lang="en-US" sz="3789" dirty="0" err="1" smtClean="0"/>
              <a:t>Čiurlionis</a:t>
            </a:r>
            <a:r>
              <a:rPr lang="en-US" sz="3789" dirty="0" smtClean="0"/>
              <a:t> school of Art, </a:t>
            </a:r>
            <a:r>
              <a:rPr lang="en-US" sz="3789" dirty="0" err="1" smtClean="0"/>
              <a:t>Lituanian</a:t>
            </a:r>
            <a:r>
              <a:rPr lang="en-US" sz="3789" dirty="0" smtClean="0"/>
              <a:t> Academy of Music and Theatre</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Masterclass</a:t>
            </a:r>
            <a:r>
              <a:rPr lang="en-US" dirty="0" smtClean="0"/>
              <a:t> Teachers Tartu</a:t>
            </a:r>
            <a:endParaRPr lang="en-US" dirty="0"/>
          </a:p>
        </p:txBody>
      </p:sp>
      <p:sp>
        <p:nvSpPr>
          <p:cNvPr id="3" name="Content Placeholder 2"/>
          <p:cNvSpPr>
            <a:spLocks noGrp="1"/>
          </p:cNvSpPr>
          <p:nvPr>
            <p:ph idx="1"/>
          </p:nvPr>
        </p:nvSpPr>
        <p:spPr/>
        <p:txBody>
          <a:bodyPr>
            <a:normAutofit fontScale="55000" lnSpcReduction="20000"/>
          </a:bodyPr>
          <a:lstStyle/>
          <a:p>
            <a:r>
              <a:rPr lang="et-EE" dirty="0" smtClean="0"/>
              <a:t>Katarzyna Jankowska-Borzykowska [Erasmus], Chopin University of Music, Warsaw</a:t>
            </a:r>
            <a:r>
              <a:rPr lang="et-EE" dirty="0" smtClean="0"/>
              <a:t> </a:t>
            </a:r>
          </a:p>
          <a:p>
            <a:pPr>
              <a:buNone/>
            </a:pPr>
            <a:endParaRPr lang="en-US" sz="1143" dirty="0" smtClean="0"/>
          </a:p>
          <a:p>
            <a:r>
              <a:rPr lang="et-EE" dirty="0" smtClean="0"/>
              <a:t>Michał Borzykowski, Karol Szymanowski’s ZPSM nr 4, </a:t>
            </a:r>
            <a:r>
              <a:rPr lang="et-EE" dirty="0" smtClean="0"/>
              <a:t>Warsaw</a:t>
            </a:r>
          </a:p>
          <a:p>
            <a:pPr>
              <a:buNone/>
            </a:pPr>
            <a:endParaRPr lang="en-US" sz="1143" dirty="0" smtClean="0"/>
          </a:p>
          <a:p>
            <a:r>
              <a:rPr lang="et-EE" dirty="0" smtClean="0"/>
              <a:t>Marje Lohuaru, Estonian Academy of Music and </a:t>
            </a:r>
            <a:r>
              <a:rPr lang="et-EE" dirty="0" smtClean="0"/>
              <a:t>Theatre</a:t>
            </a:r>
          </a:p>
          <a:p>
            <a:pPr>
              <a:buNone/>
            </a:pPr>
            <a:endParaRPr lang="en-US" sz="1143" dirty="0" smtClean="0"/>
          </a:p>
          <a:p>
            <a:r>
              <a:rPr lang="et-EE" dirty="0" smtClean="0"/>
              <a:t>Evan Rothstein, Guildhall School of Music &amp; </a:t>
            </a:r>
            <a:r>
              <a:rPr lang="et-EE" dirty="0" smtClean="0"/>
              <a:t>Drama</a:t>
            </a:r>
          </a:p>
          <a:p>
            <a:pPr>
              <a:buNone/>
            </a:pPr>
            <a:endParaRPr lang="en-US" sz="1280" dirty="0" smtClean="0"/>
          </a:p>
          <a:p>
            <a:r>
              <a:rPr lang="et-EE" dirty="0" smtClean="0"/>
              <a:t>Petras Kunca, Lithuanian Academy of Music and Theatre, Lithuanian Musicians’ </a:t>
            </a:r>
            <a:r>
              <a:rPr lang="et-EE" dirty="0" smtClean="0"/>
              <a:t>Union</a:t>
            </a:r>
          </a:p>
          <a:p>
            <a:pPr>
              <a:buNone/>
            </a:pPr>
            <a:endParaRPr lang="en-US" sz="1280" dirty="0" smtClean="0"/>
          </a:p>
          <a:p>
            <a:r>
              <a:rPr lang="et-EE" dirty="0" smtClean="0"/>
              <a:t>Simone Gramaglia - Quartetto di </a:t>
            </a:r>
            <a:r>
              <a:rPr lang="et-EE" dirty="0" smtClean="0"/>
              <a:t>Cremona</a:t>
            </a:r>
          </a:p>
          <a:p>
            <a:pPr>
              <a:buNone/>
            </a:pPr>
            <a:endParaRPr lang="en-US" sz="1280" dirty="0" smtClean="0"/>
          </a:p>
          <a:p>
            <a:r>
              <a:rPr lang="et-EE" dirty="0" smtClean="0"/>
              <a:t>Dinara Galeeva Kazan State </a:t>
            </a:r>
            <a:r>
              <a:rPr lang="et-EE" dirty="0" smtClean="0"/>
              <a:t>Konservatoire</a:t>
            </a:r>
          </a:p>
          <a:p>
            <a:pPr>
              <a:buNone/>
            </a:pPr>
            <a:endParaRPr lang="en-US" sz="1455" dirty="0" smtClean="0"/>
          </a:p>
          <a:p>
            <a:r>
              <a:rPr lang="et-EE" dirty="0" smtClean="0"/>
              <a:t>Pekka Helasvuo, </a:t>
            </a:r>
            <a:r>
              <a:rPr lang="et-EE" dirty="0" smtClean="0"/>
              <a:t>Helsinki</a:t>
            </a:r>
          </a:p>
          <a:p>
            <a:pPr>
              <a:buNone/>
            </a:pPr>
            <a:endParaRPr lang="en-US" sz="1455" dirty="0" smtClean="0"/>
          </a:p>
          <a:p>
            <a:r>
              <a:rPr lang="et-EE" dirty="0" smtClean="0"/>
              <a:t>Emlyn Stam, Artistic Director, New European </a:t>
            </a:r>
            <a:r>
              <a:rPr lang="et-EE" dirty="0" smtClean="0"/>
              <a:t>Ensemble</a:t>
            </a:r>
          </a:p>
          <a:p>
            <a:pPr>
              <a:buNone/>
            </a:pPr>
            <a:endParaRPr lang="en-US" sz="1455" dirty="0" smtClean="0"/>
          </a:p>
          <a:p>
            <a:r>
              <a:rPr lang="et-EE" dirty="0" smtClean="0"/>
              <a:t>Natalia Sakkos, Estonian Academy of Music and Theatre</a:t>
            </a:r>
            <a:endParaRPr lang="en-US" dirty="0" smtClean="0"/>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Annual Meeting in Warsaw</a:t>
            </a:r>
            <a:endParaRPr lang="en-US" dirty="0"/>
          </a:p>
        </p:txBody>
      </p:sp>
      <p:sp>
        <p:nvSpPr>
          <p:cNvPr id="3" name="Content Placeholder 2"/>
          <p:cNvSpPr>
            <a:spLocks noGrp="1"/>
          </p:cNvSpPr>
          <p:nvPr>
            <p:ph idx="1"/>
          </p:nvPr>
        </p:nvSpPr>
        <p:spPr/>
        <p:txBody>
          <a:bodyPr>
            <a:normAutofit lnSpcReduction="10000"/>
          </a:bodyPr>
          <a:lstStyle/>
          <a:p>
            <a:pPr algn="ctr">
              <a:buNone/>
            </a:pPr>
            <a:r>
              <a:rPr lang="en-US" dirty="0" smtClean="0"/>
              <a:t>Keynote Speaker: Professor </a:t>
            </a:r>
            <a:r>
              <a:rPr lang="en-US" dirty="0" err="1" smtClean="0"/>
              <a:t>Eugenijus</a:t>
            </a:r>
            <a:r>
              <a:rPr lang="en-US" dirty="0" smtClean="0"/>
              <a:t> </a:t>
            </a:r>
            <a:r>
              <a:rPr lang="en-US" dirty="0" err="1" smtClean="0"/>
              <a:t>Laurinaitis</a:t>
            </a:r>
            <a:endParaRPr lang="en-US" dirty="0" smtClean="0"/>
          </a:p>
          <a:p>
            <a:pPr algn="ctr">
              <a:buNone/>
            </a:pPr>
            <a:r>
              <a:rPr lang="en-US" sz="2000" b="1" i="1" dirty="0" smtClean="0"/>
              <a:t>Chamber Ensemble as a Group: Personalities, Characters, Relationship, Creativity </a:t>
            </a:r>
          </a:p>
          <a:p>
            <a:pPr algn="ctr">
              <a:buNone/>
            </a:pPr>
            <a:r>
              <a:rPr lang="en-US" sz="2000" b="1" i="1" dirty="0" smtClean="0"/>
              <a:t>Workshop: Relationship, Emotions and Values in Group Dynamic - Implications for Teaching</a:t>
            </a:r>
          </a:p>
          <a:p>
            <a:pPr algn="ctr">
              <a:buNone/>
            </a:pPr>
            <a:endParaRPr lang="en-US" sz="2000" dirty="0" smtClean="0"/>
          </a:p>
          <a:p>
            <a:pPr algn="ctr">
              <a:buNone/>
            </a:pPr>
            <a:r>
              <a:rPr lang="en-US" sz="2400" dirty="0" smtClean="0"/>
              <a:t>Panel: Polish Culture and Chamber Music</a:t>
            </a:r>
          </a:p>
          <a:p>
            <a:r>
              <a:rPr lang="pl-PL" sz="1882" dirty="0" smtClean="0"/>
              <a:t>Robert Morawski, pianist: </a:t>
            </a:r>
            <a:r>
              <a:rPr lang="pl-PL" sz="1882" i="1" dirty="0" smtClean="0"/>
              <a:t>Polish Chamber Ensembles  and literature</a:t>
            </a:r>
            <a:endParaRPr lang="en-US" sz="1882" dirty="0" smtClean="0"/>
          </a:p>
          <a:p>
            <a:r>
              <a:rPr lang="pl-PL" sz="1882" dirty="0" smtClean="0"/>
              <a:t>Alicja Gronau- Osińska, composer:</a:t>
            </a:r>
            <a:r>
              <a:rPr lang="pl-PL" sz="1882" i="1" dirty="0" smtClean="0"/>
              <a:t> Polish Contemporary Music</a:t>
            </a:r>
            <a:endParaRPr lang="en-US" sz="1882" dirty="0" smtClean="0"/>
          </a:p>
          <a:p>
            <a:r>
              <a:rPr lang="pl-PL" sz="1882" dirty="0" smtClean="0"/>
              <a:t>Prof. Krystyna Borucińska, Ryszard Romanowski:</a:t>
            </a:r>
            <a:r>
              <a:rPr lang="pl-PL" sz="1882" i="1" dirty="0" smtClean="0"/>
              <a:t> Innovative Polish educational – programs </a:t>
            </a:r>
            <a:endParaRPr lang="en-US" sz="1882" dirty="0" smtClean="0"/>
          </a:p>
          <a:p>
            <a:r>
              <a:rPr lang="pl-PL" sz="1882" dirty="0" smtClean="0"/>
              <a:t>Stanislaw Leszczynski- Director of Festival Chopin and his Europe:</a:t>
            </a:r>
            <a:r>
              <a:rPr lang="pl-PL" sz="1882" i="1" dirty="0" smtClean="0"/>
              <a:t> Chopin  Institut’s program about recordings on the original pianos from XVIII- XIXth century</a:t>
            </a:r>
            <a:r>
              <a:rPr lang="en-US" sz="1882" dirty="0" smtClean="0"/>
              <a:t>  </a:t>
            </a:r>
          </a:p>
          <a:p>
            <a:pPr>
              <a:buNone/>
            </a:pPr>
            <a:endParaRPr lang="en-US"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Masterclass</a:t>
            </a:r>
            <a:r>
              <a:rPr lang="en-US" dirty="0" smtClean="0"/>
              <a:t> Teachers Warsaw</a:t>
            </a:r>
            <a:endParaRPr lang="en-US" dirty="0"/>
          </a:p>
        </p:txBody>
      </p:sp>
      <p:sp>
        <p:nvSpPr>
          <p:cNvPr id="3" name="Content Placeholder 2"/>
          <p:cNvSpPr>
            <a:spLocks noGrp="1"/>
          </p:cNvSpPr>
          <p:nvPr>
            <p:ph idx="1"/>
          </p:nvPr>
        </p:nvSpPr>
        <p:spPr/>
        <p:txBody>
          <a:bodyPr>
            <a:normAutofit fontScale="40000" lnSpcReduction="20000"/>
          </a:bodyPr>
          <a:lstStyle/>
          <a:p>
            <a:r>
              <a:rPr lang="en-GB" b="1" dirty="0" smtClean="0"/>
              <a:t>Dalia </a:t>
            </a:r>
            <a:r>
              <a:rPr lang="en-GB" b="1" dirty="0" err="1" smtClean="0"/>
              <a:t>Balsyte</a:t>
            </a:r>
            <a:r>
              <a:rPr lang="en-GB" b="1" dirty="0" smtClean="0"/>
              <a:t>, Lithuanian Academy of Music and Theatre</a:t>
            </a:r>
            <a:endParaRPr lang="en-US" dirty="0" smtClean="0"/>
          </a:p>
          <a:p>
            <a:r>
              <a:rPr lang="en-GB" b="1" dirty="0" smtClean="0"/>
              <a:t>Alessandra </a:t>
            </a:r>
            <a:r>
              <a:rPr lang="en-GB" b="1" dirty="0" err="1" smtClean="0"/>
              <a:t>Giura</a:t>
            </a:r>
            <a:r>
              <a:rPr lang="en-GB" b="1" dirty="0" smtClean="0"/>
              <a:t> Longo, Professor of Chamber Music, </a:t>
            </a:r>
            <a:r>
              <a:rPr lang="en-GB" b="1" dirty="0" err="1" smtClean="0"/>
              <a:t>Conservatorio</a:t>
            </a:r>
            <a:r>
              <a:rPr lang="en-GB" b="1" dirty="0" smtClean="0"/>
              <a:t> “G.P. </a:t>
            </a:r>
            <a:r>
              <a:rPr lang="en-GB" b="1" dirty="0" err="1" smtClean="0"/>
              <a:t>da</a:t>
            </a:r>
            <a:r>
              <a:rPr lang="en-GB" b="1" dirty="0" smtClean="0"/>
              <a:t> Palestrina” Cagliari (Italy)</a:t>
            </a:r>
            <a:endParaRPr lang="en-US" dirty="0" smtClean="0"/>
          </a:p>
          <a:p>
            <a:r>
              <a:rPr lang="en-US" b="1" dirty="0" smtClean="0"/>
              <a:t>Irina </a:t>
            </a:r>
            <a:r>
              <a:rPr lang="en-US" b="1" dirty="0" err="1" smtClean="0"/>
              <a:t>Grayfer</a:t>
            </a:r>
            <a:r>
              <a:rPr lang="en-US" b="1" dirty="0" smtClean="0"/>
              <a:t>, </a:t>
            </a:r>
            <a:r>
              <a:rPr lang="en-US" b="1" dirty="0" err="1" smtClean="0"/>
              <a:t>Ippolitov-Ivanov</a:t>
            </a:r>
            <a:r>
              <a:rPr lang="en-US" b="1" dirty="0" smtClean="0"/>
              <a:t> SMPI</a:t>
            </a:r>
            <a:endParaRPr lang="en-US" dirty="0" smtClean="0"/>
          </a:p>
          <a:p>
            <a:r>
              <a:rPr lang="en-US" b="1" dirty="0" err="1" smtClean="0"/>
              <a:t>Katarzyna</a:t>
            </a:r>
            <a:r>
              <a:rPr lang="en-US" b="1" dirty="0" smtClean="0"/>
              <a:t> </a:t>
            </a:r>
            <a:r>
              <a:rPr lang="en-US" b="1" dirty="0" err="1" smtClean="0"/>
              <a:t>Jankowska-Borzykowska</a:t>
            </a:r>
            <a:r>
              <a:rPr lang="en-US" b="1" dirty="0" smtClean="0"/>
              <a:t>, Chopin University of Music, Warsaw </a:t>
            </a:r>
            <a:endParaRPr lang="en-US" dirty="0" smtClean="0"/>
          </a:p>
          <a:p>
            <a:r>
              <a:rPr lang="en-US" b="1" dirty="0" err="1" smtClean="0"/>
              <a:t>Marje</a:t>
            </a:r>
            <a:r>
              <a:rPr lang="en-US" b="1" dirty="0" smtClean="0"/>
              <a:t> </a:t>
            </a:r>
            <a:r>
              <a:rPr lang="en-US" b="1" dirty="0" err="1" smtClean="0"/>
              <a:t>Lohuaru</a:t>
            </a:r>
            <a:r>
              <a:rPr lang="en-US" b="1" dirty="0" smtClean="0"/>
              <a:t>, Estonian Academy of Music and Theatre</a:t>
            </a:r>
            <a:endParaRPr lang="en-US" dirty="0" smtClean="0"/>
          </a:p>
          <a:p>
            <a:r>
              <a:rPr lang="en-US" b="1" dirty="0" err="1" smtClean="0"/>
              <a:t>Gunta</a:t>
            </a:r>
            <a:r>
              <a:rPr lang="en-US" b="1" dirty="0" smtClean="0"/>
              <a:t> Rasa, J. </a:t>
            </a:r>
            <a:r>
              <a:rPr lang="en-US" b="1" dirty="0" err="1" smtClean="0"/>
              <a:t>Vitols</a:t>
            </a:r>
            <a:r>
              <a:rPr lang="en-US" b="1" dirty="0" smtClean="0"/>
              <a:t> Latvian Academy of Music</a:t>
            </a:r>
            <a:endParaRPr lang="en-US" dirty="0" smtClean="0"/>
          </a:p>
          <a:p>
            <a:r>
              <a:rPr lang="en-US" b="1" dirty="0" smtClean="0"/>
              <a:t>Miriam </a:t>
            </a:r>
            <a:r>
              <a:rPr lang="en-US" b="1" dirty="0" err="1" smtClean="0"/>
              <a:t>Roycroft</a:t>
            </a:r>
            <a:r>
              <a:rPr lang="en-US" b="1" dirty="0" smtClean="0"/>
              <a:t>, Royal Irish Academy of Music</a:t>
            </a:r>
            <a:endParaRPr lang="en-US" dirty="0" smtClean="0"/>
          </a:p>
          <a:p>
            <a:r>
              <a:rPr lang="en-US" b="1" dirty="0" smtClean="0"/>
              <a:t>Natalia </a:t>
            </a:r>
            <a:r>
              <a:rPr lang="en-US" b="1" dirty="0" err="1" smtClean="0"/>
              <a:t>Sakkos</a:t>
            </a:r>
            <a:r>
              <a:rPr lang="en-US" b="1" dirty="0" smtClean="0"/>
              <a:t>, Estonian Academy of Music and Theatre</a:t>
            </a:r>
          </a:p>
          <a:p>
            <a:r>
              <a:rPr lang="en-US" b="1" dirty="0" smtClean="0"/>
              <a:t>Elizabeth Wilson, Xenia Chamber Music Course, Italy</a:t>
            </a:r>
            <a:endParaRPr lang="en-US" dirty="0" smtClean="0"/>
          </a:p>
          <a:p>
            <a:r>
              <a:rPr lang="en-US" b="1" dirty="0" err="1" smtClean="0"/>
              <a:t>Keijo</a:t>
            </a:r>
            <a:r>
              <a:rPr lang="en-US" b="1" dirty="0" smtClean="0"/>
              <a:t> </a:t>
            </a:r>
            <a:r>
              <a:rPr lang="en-US" b="1" dirty="0" err="1" smtClean="0"/>
              <a:t>Aho</a:t>
            </a:r>
            <a:r>
              <a:rPr lang="en-US" b="1" dirty="0" smtClean="0"/>
              <a:t>, Helsinki</a:t>
            </a:r>
            <a:endParaRPr lang="en-US" dirty="0" smtClean="0"/>
          </a:p>
          <a:p>
            <a:r>
              <a:rPr lang="en-US" b="1" dirty="0" err="1" smtClean="0"/>
              <a:t>Michał</a:t>
            </a:r>
            <a:r>
              <a:rPr lang="en-US" b="1" dirty="0" smtClean="0"/>
              <a:t> </a:t>
            </a:r>
            <a:r>
              <a:rPr lang="en-US" b="1" dirty="0" err="1" smtClean="0"/>
              <a:t>Borzykowski</a:t>
            </a:r>
            <a:r>
              <a:rPr lang="en-US" b="1" dirty="0" smtClean="0"/>
              <a:t>, Karol </a:t>
            </a:r>
            <a:r>
              <a:rPr lang="en-US" b="1" dirty="0" err="1" smtClean="0"/>
              <a:t>Szymanowski’s</a:t>
            </a:r>
            <a:r>
              <a:rPr lang="en-US" b="1" dirty="0" smtClean="0"/>
              <a:t> ZPSM nr 4, Warsaw</a:t>
            </a:r>
            <a:endParaRPr lang="en-US" dirty="0" smtClean="0"/>
          </a:p>
          <a:p>
            <a:r>
              <a:rPr lang="en-US" b="1" dirty="0" err="1" smtClean="0"/>
              <a:t>Petras</a:t>
            </a:r>
            <a:r>
              <a:rPr lang="en-US" b="1" dirty="0" smtClean="0"/>
              <a:t> </a:t>
            </a:r>
            <a:r>
              <a:rPr lang="en-US" b="1" dirty="0" err="1" smtClean="0"/>
              <a:t>Kunca</a:t>
            </a:r>
            <a:r>
              <a:rPr lang="en-US" b="1" dirty="0" smtClean="0"/>
              <a:t>, Lithuanian Academy of Music and Theatre, Lithuanian Musicians’ Union</a:t>
            </a:r>
          </a:p>
          <a:p>
            <a:r>
              <a:rPr lang="en-US" b="1" dirty="0" smtClean="0"/>
              <a:t>Roberto </a:t>
            </a:r>
            <a:r>
              <a:rPr lang="en-US" b="1" dirty="0" err="1" smtClean="0"/>
              <a:t>Galletto</a:t>
            </a:r>
            <a:r>
              <a:rPr lang="en-US" b="1" dirty="0" smtClean="0"/>
              <a:t>, </a:t>
            </a:r>
            <a:r>
              <a:rPr lang="en-US" b="1" dirty="0" err="1" smtClean="0"/>
              <a:t>Conservatorio</a:t>
            </a:r>
            <a:r>
              <a:rPr lang="en-US" b="1" dirty="0" smtClean="0"/>
              <a:t> </a:t>
            </a:r>
            <a:r>
              <a:rPr lang="en-US" b="1" dirty="0" err="1" smtClean="0"/>
              <a:t>di</a:t>
            </a:r>
            <a:r>
              <a:rPr lang="en-US" b="1" dirty="0" smtClean="0"/>
              <a:t> Santa Cecilia, Rome</a:t>
            </a:r>
            <a:endParaRPr lang="en-US" dirty="0" smtClean="0"/>
          </a:p>
          <a:p>
            <a:r>
              <a:rPr lang="en-US" b="1" dirty="0" err="1" smtClean="0"/>
              <a:t>Pekka</a:t>
            </a:r>
            <a:r>
              <a:rPr lang="en-US" b="1" dirty="0" smtClean="0"/>
              <a:t> </a:t>
            </a:r>
            <a:r>
              <a:rPr lang="en-US" b="1" dirty="0" err="1" smtClean="0"/>
              <a:t>Helasvuo</a:t>
            </a:r>
            <a:r>
              <a:rPr lang="en-US" b="1" dirty="0" smtClean="0"/>
              <a:t>, Helsinki</a:t>
            </a:r>
            <a:endParaRPr lang="en-US" dirty="0" smtClean="0"/>
          </a:p>
          <a:p>
            <a:r>
              <a:rPr lang="en-US" b="1" dirty="0" smtClean="0"/>
              <a:t>Paulo Pacheco, </a:t>
            </a:r>
            <a:r>
              <a:rPr lang="en-GB" b="1" dirty="0" smtClean="0"/>
              <a:t>Chamber Music Faculty Member of </a:t>
            </a:r>
            <a:r>
              <a:rPr lang="en-GB" b="1" dirty="0" err="1" smtClean="0"/>
              <a:t>Escola</a:t>
            </a:r>
            <a:r>
              <a:rPr lang="en-GB" b="1" dirty="0" smtClean="0"/>
              <a:t> Superior de </a:t>
            </a:r>
            <a:r>
              <a:rPr lang="en-GB" b="1" dirty="0" err="1" smtClean="0"/>
              <a:t>Música</a:t>
            </a:r>
            <a:r>
              <a:rPr lang="en-GB" b="1" dirty="0" smtClean="0"/>
              <a:t> de </a:t>
            </a:r>
            <a:r>
              <a:rPr lang="en-GB" b="1" dirty="0" err="1" smtClean="0"/>
              <a:t>Lisboa</a:t>
            </a:r>
            <a:r>
              <a:rPr lang="en-GB" b="1" dirty="0" smtClean="0"/>
              <a:t>, Academia </a:t>
            </a:r>
            <a:r>
              <a:rPr lang="en-GB" b="1" dirty="0" err="1" smtClean="0"/>
              <a:t>Nacional</a:t>
            </a:r>
            <a:r>
              <a:rPr lang="en-GB" b="1" dirty="0" smtClean="0"/>
              <a:t> Superior de </a:t>
            </a:r>
            <a:r>
              <a:rPr lang="en-GB" b="1" dirty="0" err="1" smtClean="0"/>
              <a:t>Orquestra</a:t>
            </a:r>
            <a:endParaRPr lang="en-US" dirty="0" smtClean="0"/>
          </a:p>
          <a:p>
            <a:r>
              <a:rPr lang="en-US" b="1" dirty="0" smtClean="0"/>
              <a:t>Evan Rothstein, Guildhall School of Music &amp; Drama</a:t>
            </a:r>
            <a:endParaRPr lang="en-US" dirty="0" smtClean="0"/>
          </a:p>
          <a:p>
            <a:r>
              <a:rPr lang="en-US" b="1" dirty="0" smtClean="0"/>
              <a:t>Krzysztof </a:t>
            </a:r>
            <a:r>
              <a:rPr lang="en-US" b="1" dirty="0" err="1" smtClean="0"/>
              <a:t>Sperski</a:t>
            </a:r>
            <a:r>
              <a:rPr lang="en-US" b="1" dirty="0" smtClean="0"/>
              <a:t>/Anna </a:t>
            </a:r>
            <a:r>
              <a:rPr lang="en-US" b="1" dirty="0" err="1" smtClean="0"/>
              <a:t>Prabucka-Firlej</a:t>
            </a:r>
            <a:r>
              <a:rPr lang="en-US" b="1" dirty="0" smtClean="0"/>
              <a:t>, Academy of Music, Gdansk</a:t>
            </a:r>
            <a:endParaRPr lang="en-US" dirty="0" smtClean="0"/>
          </a:p>
          <a:p>
            <a:r>
              <a:rPr lang="en-US" b="1" dirty="0" err="1" smtClean="0"/>
              <a:t>Jakub</a:t>
            </a:r>
            <a:r>
              <a:rPr lang="en-US" b="1" dirty="0" smtClean="0"/>
              <a:t> </a:t>
            </a:r>
            <a:r>
              <a:rPr lang="en-US" b="1" dirty="0" err="1" smtClean="0"/>
              <a:t>Tchorzewski</a:t>
            </a:r>
            <a:r>
              <a:rPr lang="en-US" b="1" dirty="0" smtClean="0"/>
              <a:t>, </a:t>
            </a:r>
            <a:r>
              <a:rPr lang="en-US" b="1" dirty="0" err="1" smtClean="0"/>
              <a:t>Conservatorio</a:t>
            </a:r>
            <a:r>
              <a:rPr lang="en-US" b="1" dirty="0" smtClean="0"/>
              <a:t> </a:t>
            </a:r>
            <a:r>
              <a:rPr lang="en-US" b="1" dirty="0" err="1" smtClean="0"/>
              <a:t>di</a:t>
            </a:r>
            <a:r>
              <a:rPr lang="en-US" b="1" dirty="0" smtClean="0"/>
              <a:t> </a:t>
            </a:r>
            <a:r>
              <a:rPr lang="en-US" b="1" dirty="0" err="1" smtClean="0"/>
              <a:t>Venezia</a:t>
            </a:r>
            <a:endParaRPr lang="en-US" dirty="0" smtClean="0"/>
          </a:p>
          <a:p>
            <a:r>
              <a:rPr lang="en-GB" b="1" dirty="0" smtClean="0"/>
              <a:t>Duo </a:t>
            </a:r>
            <a:r>
              <a:rPr lang="en-GB" b="1" dirty="0" err="1" smtClean="0"/>
              <a:t>García</a:t>
            </a:r>
            <a:r>
              <a:rPr lang="en-GB" b="1" dirty="0" smtClean="0"/>
              <a:t> Esteban (FUNDACIÓN GARCÍA-ESTEBAN)</a:t>
            </a:r>
            <a:endParaRPr lang="en-US" dirty="0" smtClean="0"/>
          </a:p>
          <a:p>
            <a:r>
              <a:rPr lang="en-US" b="1" dirty="0" smtClean="0"/>
              <a:t>Martins </a:t>
            </a:r>
            <a:r>
              <a:rPr lang="en-US" b="1" dirty="0" err="1" smtClean="0"/>
              <a:t>Zilberts</a:t>
            </a:r>
            <a:r>
              <a:rPr lang="en-US" b="1" dirty="0" smtClean="0"/>
              <a:t> , </a:t>
            </a:r>
            <a:r>
              <a:rPr lang="en-US" b="1" dirty="0" err="1" smtClean="0"/>
              <a:t>āzeps</a:t>
            </a:r>
            <a:r>
              <a:rPr lang="en-US" b="1" dirty="0" smtClean="0"/>
              <a:t> </a:t>
            </a:r>
            <a:r>
              <a:rPr lang="en-US" b="1" dirty="0" err="1" smtClean="0"/>
              <a:t>Vītols</a:t>
            </a:r>
            <a:r>
              <a:rPr lang="en-US" b="1" dirty="0" smtClean="0"/>
              <a:t> Latvian Academy of music</a:t>
            </a:r>
            <a:endParaRPr lang="en-US" dirty="0" smtClean="0"/>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Members Forum Warsaw</a:t>
            </a:r>
            <a:endParaRPr lang="en-US" dirty="0"/>
          </a:p>
        </p:txBody>
      </p:sp>
      <p:sp>
        <p:nvSpPr>
          <p:cNvPr id="3" name="Content Placeholder 2"/>
          <p:cNvSpPr>
            <a:spLocks noGrp="1"/>
          </p:cNvSpPr>
          <p:nvPr>
            <p:ph idx="1"/>
          </p:nvPr>
        </p:nvSpPr>
        <p:spPr/>
        <p:txBody>
          <a:bodyPr>
            <a:normAutofit fontScale="25000" lnSpcReduction="20000"/>
          </a:bodyPr>
          <a:lstStyle/>
          <a:p>
            <a:r>
              <a:rPr lang="en-US" sz="4800" b="1" dirty="0" err="1" smtClean="0"/>
              <a:t>Katariina</a:t>
            </a:r>
            <a:r>
              <a:rPr lang="en-US" sz="4800" b="1" dirty="0" smtClean="0"/>
              <a:t> </a:t>
            </a:r>
            <a:r>
              <a:rPr lang="en-US" sz="4800" b="1" dirty="0" err="1" smtClean="0"/>
              <a:t>Liimatainen</a:t>
            </a:r>
            <a:r>
              <a:rPr lang="en-US" sz="4800" b="1" dirty="0" smtClean="0"/>
              <a:t>, </a:t>
            </a:r>
            <a:r>
              <a:rPr lang="en-GB" sz="4800" b="1" dirty="0" smtClean="0"/>
              <a:t>Principal lecturer in piano, Kuopio Conservatory</a:t>
            </a:r>
            <a:endParaRPr lang="en-US" sz="4800" dirty="0" smtClean="0"/>
          </a:p>
          <a:p>
            <a:r>
              <a:rPr lang="en-GB" sz="4800" i="1" dirty="0" smtClean="0"/>
              <a:t>Chamber music projects for children at an early age in Kuopio Conservatory</a:t>
            </a:r>
            <a:endParaRPr lang="en-US" sz="4800" dirty="0" smtClean="0"/>
          </a:p>
          <a:p>
            <a:r>
              <a:rPr lang="en-US" sz="4800" b="1" dirty="0" smtClean="0"/>
              <a:t> </a:t>
            </a:r>
            <a:endParaRPr lang="en-US" sz="4800" dirty="0" smtClean="0"/>
          </a:p>
          <a:p>
            <a:r>
              <a:rPr lang="en-US" sz="4800" b="1" dirty="0" err="1" smtClean="0"/>
              <a:t>Dinara</a:t>
            </a:r>
            <a:r>
              <a:rPr lang="en-US" sz="4800" b="1" dirty="0" smtClean="0"/>
              <a:t> </a:t>
            </a:r>
            <a:r>
              <a:rPr lang="en-US" sz="4800" b="1" dirty="0" err="1" smtClean="0"/>
              <a:t>Galeeva</a:t>
            </a:r>
            <a:r>
              <a:rPr lang="en-US" sz="4800" b="1" dirty="0" smtClean="0"/>
              <a:t>, Kazan State </a:t>
            </a:r>
            <a:r>
              <a:rPr lang="en-US" sz="4800" b="1" dirty="0" err="1" smtClean="0"/>
              <a:t>Konservatoire</a:t>
            </a:r>
            <a:endParaRPr lang="en-US" sz="4800" dirty="0" smtClean="0"/>
          </a:p>
          <a:p>
            <a:r>
              <a:rPr lang="en-GB" sz="4800" i="1" dirty="0" smtClean="0"/>
              <a:t>Chamber music department of Kazan </a:t>
            </a:r>
            <a:r>
              <a:rPr lang="en-US" sz="4800" i="1" dirty="0" smtClean="0"/>
              <a:t>Conservatoire</a:t>
            </a:r>
            <a:endParaRPr lang="en-US" sz="4800" dirty="0" smtClean="0"/>
          </a:p>
          <a:p>
            <a:r>
              <a:rPr lang="en-US" sz="4800" i="1" dirty="0" smtClean="0"/>
              <a:t> </a:t>
            </a:r>
            <a:endParaRPr lang="en-US" sz="4800" dirty="0" smtClean="0"/>
          </a:p>
          <a:p>
            <a:r>
              <a:rPr lang="en-US" sz="4800" b="1" dirty="0" smtClean="0"/>
              <a:t>Paulo Pacheco, </a:t>
            </a:r>
            <a:r>
              <a:rPr lang="en-GB" sz="4800" b="1" dirty="0" err="1" smtClean="0"/>
              <a:t>Escola</a:t>
            </a:r>
            <a:r>
              <a:rPr lang="en-GB" sz="4800" b="1" dirty="0" smtClean="0"/>
              <a:t> Superior de </a:t>
            </a:r>
            <a:r>
              <a:rPr lang="en-GB" sz="4800" b="1" dirty="0" err="1" smtClean="0"/>
              <a:t>Música</a:t>
            </a:r>
            <a:r>
              <a:rPr lang="en-GB" sz="4800" b="1" dirty="0" smtClean="0"/>
              <a:t> de </a:t>
            </a:r>
            <a:r>
              <a:rPr lang="en-GB" sz="4800" b="1" dirty="0" err="1" smtClean="0"/>
              <a:t>Lisboa</a:t>
            </a:r>
            <a:r>
              <a:rPr lang="en-GB" sz="4800" b="1" dirty="0" smtClean="0"/>
              <a:t>, Academia </a:t>
            </a:r>
            <a:r>
              <a:rPr lang="en-GB" sz="4800" b="1" dirty="0" err="1" smtClean="0"/>
              <a:t>Nacional</a:t>
            </a:r>
            <a:r>
              <a:rPr lang="en-GB" sz="4800" b="1" dirty="0" smtClean="0"/>
              <a:t> Superior de </a:t>
            </a:r>
            <a:r>
              <a:rPr lang="en-GB" sz="4800" b="1" dirty="0" err="1" smtClean="0"/>
              <a:t>Orquestra</a:t>
            </a:r>
            <a:endParaRPr lang="en-US" sz="4800" dirty="0" smtClean="0"/>
          </a:p>
          <a:p>
            <a:r>
              <a:rPr lang="en-US" sz="4800" i="1" dirty="0" smtClean="0"/>
              <a:t>In the group: a distinctive case of teaching chamber music? </a:t>
            </a:r>
            <a:endParaRPr lang="en-US" sz="4800" dirty="0" smtClean="0"/>
          </a:p>
          <a:p>
            <a:r>
              <a:rPr lang="en-GB" sz="4800" b="1" dirty="0" smtClean="0"/>
              <a:t> </a:t>
            </a:r>
            <a:endParaRPr lang="en-US" sz="4800" dirty="0" smtClean="0"/>
          </a:p>
          <a:p>
            <a:r>
              <a:rPr lang="en-GB" sz="4800" b="1" dirty="0" err="1" smtClean="0"/>
              <a:t>Sampsa</a:t>
            </a:r>
            <a:r>
              <a:rPr lang="en-GB" sz="4800" b="1" dirty="0" smtClean="0"/>
              <a:t> </a:t>
            </a:r>
            <a:r>
              <a:rPr lang="en-GB" sz="4800" b="1" dirty="0" err="1" smtClean="0"/>
              <a:t>Konttinen</a:t>
            </a:r>
            <a:r>
              <a:rPr lang="en-GB" sz="4800" b="1" dirty="0" smtClean="0"/>
              <a:t>, Tampere Music Academy </a:t>
            </a:r>
            <a:endParaRPr lang="en-US" sz="4800" dirty="0" smtClean="0"/>
          </a:p>
          <a:p>
            <a:r>
              <a:rPr lang="en-GB" sz="4800" i="1" dirty="0" smtClean="0"/>
              <a:t>Tampere Music Academy – Developing Arts Education within the Tampere3 Process</a:t>
            </a:r>
            <a:endParaRPr lang="en-US" sz="4800" dirty="0" smtClean="0"/>
          </a:p>
          <a:p>
            <a:r>
              <a:rPr lang="en-US" sz="4800" i="1" dirty="0" smtClean="0"/>
              <a:t> </a:t>
            </a:r>
            <a:r>
              <a:rPr lang="en-US" sz="4800" b="1" dirty="0" smtClean="0"/>
              <a:t> </a:t>
            </a:r>
            <a:endParaRPr lang="en-US" sz="4800" dirty="0" smtClean="0"/>
          </a:p>
          <a:p>
            <a:r>
              <a:rPr lang="en-US" sz="4800" b="1" dirty="0" smtClean="0"/>
              <a:t>Duo Garcia – Esteban</a:t>
            </a:r>
            <a:endParaRPr lang="en-US" sz="4800" dirty="0" smtClean="0"/>
          </a:p>
          <a:p>
            <a:r>
              <a:rPr lang="es-ES" sz="4800" i="1" dirty="0" smtClean="0"/>
              <a:t>Duo García Esteban: Presentation and activities through its Foundation</a:t>
            </a:r>
            <a:endParaRPr lang="en-US" sz="4800" dirty="0" smtClean="0"/>
          </a:p>
          <a:p>
            <a:r>
              <a:rPr lang="en-US" sz="4800" b="1" dirty="0" smtClean="0"/>
              <a:t> </a:t>
            </a:r>
            <a:endParaRPr lang="en-US" sz="4800" dirty="0" smtClean="0"/>
          </a:p>
          <a:p>
            <a:r>
              <a:rPr lang="en-US" sz="4800" b="1" dirty="0" err="1" smtClean="0"/>
              <a:t>Piret</a:t>
            </a:r>
            <a:r>
              <a:rPr lang="en-US" sz="4800" b="1" dirty="0" smtClean="0"/>
              <a:t> </a:t>
            </a:r>
            <a:r>
              <a:rPr lang="en-US" sz="4800" b="1" dirty="0" err="1" smtClean="0"/>
              <a:t>Vainmaa</a:t>
            </a:r>
            <a:r>
              <a:rPr lang="en-US" sz="4800" b="1" dirty="0" smtClean="0"/>
              <a:t> and Jana </a:t>
            </a:r>
            <a:r>
              <a:rPr lang="en-US" sz="4800" b="1" dirty="0" err="1" smtClean="0"/>
              <a:t>Peäske</a:t>
            </a:r>
            <a:r>
              <a:rPr lang="en-US" sz="4800" b="1" dirty="0" smtClean="0"/>
              <a:t>, In </a:t>
            </a:r>
            <a:r>
              <a:rPr lang="en-US" sz="4800" b="1" dirty="0" err="1" smtClean="0"/>
              <a:t>Corpore</a:t>
            </a:r>
            <a:r>
              <a:rPr lang="en-US" sz="4800" b="1" dirty="0" smtClean="0"/>
              <a:t> and </a:t>
            </a:r>
            <a:r>
              <a:rPr lang="en-US" sz="4800" b="1" dirty="0" err="1" smtClean="0"/>
              <a:t>Yxus</a:t>
            </a:r>
            <a:r>
              <a:rPr lang="en-US" sz="4800" b="1" dirty="0" smtClean="0"/>
              <a:t> Ensemble</a:t>
            </a:r>
            <a:endParaRPr lang="en-US" sz="4800" dirty="0" smtClean="0"/>
          </a:p>
          <a:p>
            <a:r>
              <a:rPr lang="en-US" sz="4800" dirty="0" smtClean="0"/>
              <a:t>Chamber Music in Estonia: New Music and its Interpreters, YXUS ENSEMBLE</a:t>
            </a:r>
          </a:p>
          <a:p>
            <a:r>
              <a:rPr lang="en-US" sz="4800" b="1" dirty="0" smtClean="0"/>
              <a:t> </a:t>
            </a:r>
            <a:endParaRPr lang="en-US" sz="4800" dirty="0" smtClean="0"/>
          </a:p>
          <a:p>
            <a:r>
              <a:rPr lang="en-US" sz="4800" b="1" dirty="0" smtClean="0"/>
              <a:t>Association </a:t>
            </a:r>
            <a:r>
              <a:rPr lang="en-US" sz="4800" b="1" dirty="0" err="1" smtClean="0"/>
              <a:t>Musica</a:t>
            </a:r>
            <a:r>
              <a:rPr lang="en-US" sz="4800" b="1" dirty="0" smtClean="0"/>
              <a:t> Vitale (Lithuania)</a:t>
            </a:r>
            <a:endParaRPr lang="en-US" sz="4800" dirty="0" smtClean="0"/>
          </a:p>
          <a:p>
            <a:r>
              <a:rPr lang="en-GB" sz="4800" i="1" dirty="0" smtClean="0"/>
              <a:t>8</a:t>
            </a:r>
            <a:r>
              <a:rPr lang="en-GB" sz="4800" i="1" baseline="30000" dirty="0" smtClean="0"/>
              <a:t>th</a:t>
            </a:r>
            <a:r>
              <a:rPr lang="en-GB" sz="4800" i="1" dirty="0" smtClean="0"/>
              <a:t> International Youth Music Festival “Le </a:t>
            </a:r>
            <a:r>
              <a:rPr lang="en-GB" sz="4800" i="1" dirty="0" err="1" smtClean="0"/>
              <a:t>strade</a:t>
            </a:r>
            <a:r>
              <a:rPr lang="en-GB" sz="4800" i="1" dirty="0" smtClean="0"/>
              <a:t> </a:t>
            </a:r>
            <a:r>
              <a:rPr lang="en-GB" sz="4800" i="1" dirty="0" err="1" smtClean="0"/>
              <a:t>d’Europa</a:t>
            </a:r>
            <a:r>
              <a:rPr lang="en-GB" sz="4800" i="1" dirty="0" smtClean="0"/>
              <a:t>” Lithuania-Italy 2016 and Early music in ECMTA</a:t>
            </a:r>
            <a:endParaRPr lang="en-US" sz="4800" dirty="0" smtClean="0"/>
          </a:p>
          <a:p>
            <a:r>
              <a:rPr lang="en-US" sz="4800" b="1" dirty="0" smtClean="0"/>
              <a:t> </a:t>
            </a:r>
            <a:endParaRPr lang="en-US" sz="4800" dirty="0" smtClean="0"/>
          </a:p>
          <a:p>
            <a:r>
              <a:rPr lang="en-US" sz="4800" b="1" dirty="0" err="1" smtClean="0"/>
              <a:t>Jakub</a:t>
            </a:r>
            <a:r>
              <a:rPr lang="en-US" sz="4800" b="1" dirty="0" smtClean="0"/>
              <a:t> </a:t>
            </a:r>
            <a:r>
              <a:rPr lang="en-US" sz="4800" b="1" dirty="0" err="1" smtClean="0"/>
              <a:t>Tchorzewski</a:t>
            </a:r>
            <a:r>
              <a:rPr lang="en-US" sz="4800" b="1" dirty="0" smtClean="0"/>
              <a:t>, </a:t>
            </a:r>
            <a:r>
              <a:rPr lang="en-US" sz="4800" b="1" dirty="0" err="1" smtClean="0"/>
              <a:t>Conservatorio</a:t>
            </a:r>
            <a:r>
              <a:rPr lang="en-US" sz="4800" b="1" dirty="0" smtClean="0"/>
              <a:t> </a:t>
            </a:r>
            <a:r>
              <a:rPr lang="en-US" sz="4800" b="1" dirty="0" err="1" smtClean="0"/>
              <a:t>di</a:t>
            </a:r>
            <a:r>
              <a:rPr lang="en-US" sz="4800" b="1" dirty="0" smtClean="0"/>
              <a:t> </a:t>
            </a:r>
            <a:r>
              <a:rPr lang="en-US" sz="4800" b="1" dirty="0" err="1" smtClean="0"/>
              <a:t>Venezia</a:t>
            </a:r>
            <a:endParaRPr lang="en-US" sz="4800" dirty="0" smtClean="0"/>
          </a:p>
          <a:p>
            <a:r>
              <a:rPr lang="en-GB" sz="4800" i="1" dirty="0" smtClean="0"/>
              <a:t>Rarely performed composers (S. </a:t>
            </a:r>
            <a:r>
              <a:rPr lang="en-GB" sz="4800" i="1" dirty="0" err="1" smtClean="0"/>
              <a:t>Veress</a:t>
            </a:r>
            <a:r>
              <a:rPr lang="en-GB" sz="4800" i="1" dirty="0" smtClean="0"/>
              <a:t>, G. </a:t>
            </a:r>
            <a:r>
              <a:rPr lang="en-GB" sz="4800" i="1" dirty="0" err="1" smtClean="0"/>
              <a:t>Gorini</a:t>
            </a:r>
            <a:r>
              <a:rPr lang="en-GB" sz="4800" i="1" dirty="0" smtClean="0"/>
              <a:t>, R. </a:t>
            </a:r>
            <a:r>
              <a:rPr lang="en-GB" sz="4800" i="1" dirty="0" err="1" smtClean="0"/>
              <a:t>Palester</a:t>
            </a:r>
            <a:r>
              <a:rPr lang="en-GB" sz="4800" i="1" dirty="0" smtClean="0"/>
              <a:t>) and their chamber music output</a:t>
            </a:r>
            <a:endParaRPr lang="en-US" sz="4800" dirty="0" smtClean="0"/>
          </a:p>
          <a:p>
            <a:r>
              <a:rPr lang="en-US" sz="4800" b="1" dirty="0" smtClean="0"/>
              <a:t> </a:t>
            </a:r>
            <a:endParaRPr lang="en-US" sz="4800" dirty="0" smtClean="0"/>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Ensembles Warsaw</a:t>
            </a:r>
            <a:endParaRPr lang="en-US" dirty="0"/>
          </a:p>
        </p:txBody>
      </p:sp>
      <p:sp>
        <p:nvSpPr>
          <p:cNvPr id="3" name="Content Placeholder 2"/>
          <p:cNvSpPr>
            <a:spLocks noGrp="1"/>
          </p:cNvSpPr>
          <p:nvPr>
            <p:ph idx="1"/>
          </p:nvPr>
        </p:nvSpPr>
        <p:spPr/>
        <p:txBody>
          <a:bodyPr numCol="3">
            <a:normAutofit fontScale="25000" lnSpcReduction="20000"/>
          </a:bodyPr>
          <a:lstStyle/>
          <a:p>
            <a:pPr>
              <a:buNone/>
            </a:pPr>
            <a:r>
              <a:rPr lang="en-US" b="1" dirty="0" smtClean="0"/>
              <a:t>	Estonian Academy of Music and Theatre</a:t>
            </a:r>
            <a:endParaRPr lang="en-US" dirty="0" smtClean="0"/>
          </a:p>
          <a:p>
            <a:pPr>
              <a:buNone/>
            </a:pPr>
            <a:r>
              <a:rPr lang="en-US" dirty="0" smtClean="0"/>
              <a:t>	Rene </a:t>
            </a:r>
            <a:r>
              <a:rPr lang="en-US" dirty="0" err="1" smtClean="0"/>
              <a:t>Laur</a:t>
            </a:r>
            <a:r>
              <a:rPr lang="en-US" dirty="0" smtClean="0"/>
              <a:t> (saxophone), </a:t>
            </a:r>
            <a:r>
              <a:rPr lang="en-US" dirty="0" err="1" smtClean="0"/>
              <a:t>Joonatan</a:t>
            </a:r>
            <a:r>
              <a:rPr lang="en-US" dirty="0" smtClean="0"/>
              <a:t> </a:t>
            </a:r>
            <a:r>
              <a:rPr lang="en-US" dirty="0" err="1" smtClean="0"/>
              <a:t>Jürgenson</a:t>
            </a:r>
            <a:r>
              <a:rPr lang="en-US" dirty="0" smtClean="0"/>
              <a:t> (piano)</a:t>
            </a:r>
          </a:p>
          <a:p>
            <a:pPr>
              <a:buNone/>
            </a:pPr>
            <a:r>
              <a:rPr lang="en-US" dirty="0" smtClean="0"/>
              <a:t>	Eduard </a:t>
            </a:r>
            <a:r>
              <a:rPr lang="en-US" dirty="0" err="1" smtClean="0"/>
              <a:t>Tubin</a:t>
            </a:r>
            <a:r>
              <a:rPr lang="en-US" dirty="0" smtClean="0"/>
              <a:t> (1905-1982)</a:t>
            </a:r>
          </a:p>
          <a:p>
            <a:pPr>
              <a:buNone/>
            </a:pPr>
            <a:r>
              <a:rPr lang="en-US" dirty="0" smtClean="0"/>
              <a:t>	Sonata for alto saxophone and piano (1951)</a:t>
            </a:r>
          </a:p>
          <a:p>
            <a:pPr>
              <a:buNone/>
            </a:pPr>
            <a:r>
              <a:rPr lang="en-US" dirty="0" smtClean="0"/>
              <a:t>	Mari-</a:t>
            </a:r>
            <a:r>
              <a:rPr lang="en-US" dirty="0" err="1" smtClean="0"/>
              <a:t>Liis</a:t>
            </a:r>
            <a:r>
              <a:rPr lang="en-US" dirty="0" smtClean="0"/>
              <a:t> </a:t>
            </a:r>
            <a:r>
              <a:rPr lang="en-US" dirty="0" err="1" smtClean="0"/>
              <a:t>Urb</a:t>
            </a:r>
            <a:r>
              <a:rPr lang="en-US" dirty="0" smtClean="0"/>
              <a:t> (violin), </a:t>
            </a:r>
            <a:r>
              <a:rPr lang="en-US" dirty="0" err="1" smtClean="0"/>
              <a:t>Kristian</a:t>
            </a:r>
            <a:r>
              <a:rPr lang="en-US" dirty="0" smtClean="0"/>
              <a:t> Plink (cello), </a:t>
            </a:r>
            <a:r>
              <a:rPr lang="en-US" dirty="0" err="1" smtClean="0"/>
              <a:t>Joonatan</a:t>
            </a:r>
            <a:r>
              <a:rPr lang="en-US" dirty="0" smtClean="0"/>
              <a:t> </a:t>
            </a:r>
            <a:r>
              <a:rPr lang="en-US" dirty="0" err="1" smtClean="0"/>
              <a:t>Jürgenson</a:t>
            </a:r>
            <a:r>
              <a:rPr lang="en-US" dirty="0" smtClean="0"/>
              <a:t> (piano) </a:t>
            </a:r>
          </a:p>
          <a:p>
            <a:pPr>
              <a:buNone/>
            </a:pPr>
            <a:r>
              <a:rPr lang="en-US" dirty="0" smtClean="0"/>
              <a:t>	Jean Sibelius (1865-1957) </a:t>
            </a:r>
          </a:p>
          <a:p>
            <a:pPr>
              <a:buNone/>
            </a:pPr>
            <a:r>
              <a:rPr lang="en-US" dirty="0" smtClean="0"/>
              <a:t>	Trio </a:t>
            </a:r>
            <a:r>
              <a:rPr lang="en-US" dirty="0" err="1" smtClean="0"/>
              <a:t>fortepianowe</a:t>
            </a:r>
            <a:r>
              <a:rPr lang="en-US" dirty="0" smtClean="0"/>
              <a:t> C-</a:t>
            </a:r>
            <a:r>
              <a:rPr lang="en-US" dirty="0" err="1" smtClean="0"/>
              <a:t>dur</a:t>
            </a:r>
            <a:r>
              <a:rPr lang="en-US" dirty="0" smtClean="0"/>
              <a:t> "</a:t>
            </a:r>
            <a:r>
              <a:rPr lang="en-US" dirty="0" err="1" smtClean="0"/>
              <a:t>Lovisa</a:t>
            </a:r>
            <a:r>
              <a:rPr lang="en-US" dirty="0" smtClean="0"/>
              <a:t> Trio" (1888)</a:t>
            </a:r>
          </a:p>
          <a:p>
            <a:pPr>
              <a:buNone/>
            </a:pPr>
            <a:r>
              <a:rPr lang="en-US" b="1" dirty="0" smtClean="0"/>
              <a:t> </a:t>
            </a:r>
            <a:endParaRPr lang="en-US" dirty="0" smtClean="0"/>
          </a:p>
          <a:p>
            <a:pPr>
              <a:buNone/>
            </a:pPr>
            <a:r>
              <a:rPr lang="en-US" b="1" dirty="0" smtClean="0"/>
              <a:t>	Lithuanian Academy of Music and Theatre</a:t>
            </a:r>
            <a:endParaRPr lang="en-US" dirty="0" smtClean="0"/>
          </a:p>
          <a:p>
            <a:pPr>
              <a:buNone/>
            </a:pPr>
            <a:r>
              <a:rPr lang="en-US" i="1" dirty="0" smtClean="0"/>
              <a:t>	Piano Trio „30 Fingers”</a:t>
            </a:r>
            <a:endParaRPr lang="en-US" dirty="0" smtClean="0"/>
          </a:p>
          <a:p>
            <a:pPr>
              <a:buNone/>
            </a:pPr>
            <a:r>
              <a:rPr lang="en-US" dirty="0" smtClean="0"/>
              <a:t>	Marta </a:t>
            </a:r>
            <a:r>
              <a:rPr lang="en-US" dirty="0" err="1" smtClean="0"/>
              <a:t>Finkelštein</a:t>
            </a:r>
            <a:r>
              <a:rPr lang="en-US" dirty="0" smtClean="0"/>
              <a:t> (piano), Lora </a:t>
            </a:r>
            <a:r>
              <a:rPr lang="en-US" dirty="0" err="1" smtClean="0"/>
              <a:t>Kmieliauskaitė</a:t>
            </a:r>
            <a:r>
              <a:rPr lang="en-US" dirty="0" smtClean="0"/>
              <a:t> (violin), </a:t>
            </a:r>
            <a:r>
              <a:rPr lang="en-US" dirty="0" err="1" smtClean="0"/>
              <a:t>Arnas</a:t>
            </a:r>
            <a:r>
              <a:rPr lang="en-US" dirty="0" smtClean="0"/>
              <a:t> </a:t>
            </a:r>
            <a:r>
              <a:rPr lang="en-US" dirty="0" err="1" smtClean="0"/>
              <a:t>Kmieliauskas</a:t>
            </a:r>
            <a:r>
              <a:rPr lang="en-US" dirty="0" smtClean="0"/>
              <a:t> (cello)</a:t>
            </a:r>
          </a:p>
          <a:p>
            <a:pPr>
              <a:buNone/>
            </a:pPr>
            <a:r>
              <a:rPr lang="en-US" dirty="0" smtClean="0"/>
              <a:t>	</a:t>
            </a:r>
            <a:r>
              <a:rPr lang="en-US" dirty="0" err="1" smtClean="0"/>
              <a:t>Bronius</a:t>
            </a:r>
            <a:r>
              <a:rPr lang="en-US" dirty="0" smtClean="0"/>
              <a:t> </a:t>
            </a:r>
            <a:r>
              <a:rPr lang="en-US" dirty="0" err="1" smtClean="0"/>
              <a:t>Kutavičius</a:t>
            </a:r>
            <a:r>
              <a:rPr lang="en-US" dirty="0" smtClean="0"/>
              <a:t>  (1932)	</a:t>
            </a:r>
          </a:p>
          <a:p>
            <a:pPr>
              <a:buNone/>
            </a:pPr>
            <a:r>
              <a:rPr lang="en-US" i="1" dirty="0" smtClean="0"/>
              <a:t>	</a:t>
            </a:r>
            <a:r>
              <a:rPr lang="en-US" i="1" dirty="0" err="1" smtClean="0"/>
              <a:t>Osiem</a:t>
            </a:r>
            <a:r>
              <a:rPr lang="en-US" i="1" dirty="0" smtClean="0"/>
              <a:t> </a:t>
            </a:r>
            <a:r>
              <a:rPr lang="en-US" i="1" dirty="0" err="1" smtClean="0"/>
              <a:t>miniatur</a:t>
            </a:r>
            <a:r>
              <a:rPr lang="en-US" i="1" dirty="0" smtClean="0"/>
              <a:t> </a:t>
            </a:r>
            <a:r>
              <a:rPr lang="en-US" i="1" dirty="0" err="1" smtClean="0"/>
              <a:t>według</a:t>
            </a:r>
            <a:r>
              <a:rPr lang="en-US" i="1" dirty="0" smtClean="0"/>
              <a:t> </a:t>
            </a:r>
            <a:r>
              <a:rPr lang="en-US" i="1" dirty="0" err="1" smtClean="0"/>
              <a:t>Stasysa</a:t>
            </a:r>
            <a:r>
              <a:rPr lang="en-US" i="1" dirty="0" smtClean="0"/>
              <a:t> for piano trio (2002)</a:t>
            </a:r>
            <a:endParaRPr lang="en-US" dirty="0" smtClean="0"/>
          </a:p>
          <a:p>
            <a:pPr>
              <a:buNone/>
            </a:pPr>
            <a:r>
              <a:rPr lang="en-US" dirty="0" smtClean="0"/>
              <a:t>	Johannes Brahms (1833 – 1897)	</a:t>
            </a:r>
          </a:p>
          <a:p>
            <a:pPr>
              <a:buNone/>
            </a:pPr>
            <a:r>
              <a:rPr lang="en-US" dirty="0" smtClean="0"/>
              <a:t>	Piano Trio in </a:t>
            </a:r>
            <a:r>
              <a:rPr lang="en-US" dirty="0" err="1" smtClean="0"/>
              <a:t>c</a:t>
            </a:r>
            <a:r>
              <a:rPr lang="en-US" dirty="0" smtClean="0"/>
              <a:t>-moll op. 101 (1886)</a:t>
            </a:r>
          </a:p>
          <a:p>
            <a:pPr>
              <a:buNone/>
            </a:pPr>
            <a:r>
              <a:rPr lang="en-US" b="1" dirty="0" smtClean="0"/>
              <a:t> </a:t>
            </a:r>
            <a:endParaRPr lang="en-US" dirty="0" smtClean="0"/>
          </a:p>
          <a:p>
            <a:pPr>
              <a:buNone/>
            </a:pPr>
            <a:r>
              <a:rPr lang="en-US" b="1" dirty="0" smtClean="0"/>
              <a:t>	Academy of Music, Gdansk</a:t>
            </a:r>
            <a:endParaRPr lang="en-US" dirty="0" smtClean="0"/>
          </a:p>
          <a:p>
            <a:pPr>
              <a:buNone/>
            </a:pPr>
            <a:r>
              <a:rPr lang="en-GB" dirty="0" smtClean="0"/>
              <a:t>	Karolina </a:t>
            </a:r>
            <a:r>
              <a:rPr lang="en-GB" dirty="0" err="1" smtClean="0"/>
              <a:t>Gustaw</a:t>
            </a:r>
            <a:r>
              <a:rPr lang="en-GB" dirty="0" smtClean="0"/>
              <a:t> (violin), Jan Lewandowski (cello), Daniel</a:t>
            </a:r>
          </a:p>
          <a:p>
            <a:pPr>
              <a:buNone/>
            </a:pPr>
            <a:r>
              <a:rPr lang="en-GB" dirty="0" smtClean="0"/>
              <a:t>	</a:t>
            </a:r>
            <a:r>
              <a:rPr lang="en-GB" dirty="0" err="1" smtClean="0"/>
              <a:t>Ziomko</a:t>
            </a:r>
            <a:r>
              <a:rPr lang="en-GB" dirty="0" smtClean="0"/>
              <a:t> (piano)</a:t>
            </a:r>
            <a:endParaRPr lang="en-US" dirty="0" smtClean="0"/>
          </a:p>
          <a:p>
            <a:pPr>
              <a:buNone/>
            </a:pPr>
            <a:r>
              <a:rPr lang="en-GB" dirty="0" smtClean="0"/>
              <a:t>	F. Schubert – Trio Es-</a:t>
            </a:r>
            <a:r>
              <a:rPr lang="en-GB" dirty="0" err="1" smtClean="0"/>
              <a:t>dur</a:t>
            </a:r>
            <a:r>
              <a:rPr lang="en-GB" dirty="0" smtClean="0"/>
              <a:t>, A. </a:t>
            </a:r>
            <a:r>
              <a:rPr lang="en-GB" dirty="0" err="1" smtClean="0"/>
              <a:t>Panufnik</a:t>
            </a:r>
            <a:r>
              <a:rPr lang="en-GB" dirty="0" smtClean="0"/>
              <a:t> – Trio</a:t>
            </a:r>
            <a:endParaRPr lang="en-US" dirty="0" smtClean="0"/>
          </a:p>
          <a:p>
            <a:pPr>
              <a:buNone/>
            </a:pPr>
            <a:r>
              <a:rPr lang="en-US" b="1" dirty="0" smtClean="0"/>
              <a:t> </a:t>
            </a:r>
            <a:endParaRPr lang="en-US" dirty="0" smtClean="0"/>
          </a:p>
          <a:p>
            <a:pPr>
              <a:buNone/>
            </a:pPr>
            <a:r>
              <a:rPr lang="en-US" b="1" dirty="0" smtClean="0"/>
              <a:t>	</a:t>
            </a:r>
            <a:r>
              <a:rPr lang="en-US" b="1" dirty="0" err="1" smtClean="0"/>
              <a:t>Jazep</a:t>
            </a:r>
            <a:r>
              <a:rPr lang="en-US" b="1" dirty="0" smtClean="0"/>
              <a:t> </a:t>
            </a:r>
            <a:r>
              <a:rPr lang="en-US" b="1" dirty="0" err="1" smtClean="0"/>
              <a:t>Vitols</a:t>
            </a:r>
            <a:r>
              <a:rPr lang="en-US" b="1" dirty="0" smtClean="0"/>
              <a:t> Latvian Academy of Music</a:t>
            </a:r>
            <a:endParaRPr lang="en-US" dirty="0" smtClean="0"/>
          </a:p>
          <a:p>
            <a:pPr>
              <a:buNone/>
            </a:pPr>
            <a:r>
              <a:rPr lang="en-GB" dirty="0" smtClean="0"/>
              <a:t>	</a:t>
            </a:r>
            <a:r>
              <a:rPr lang="en-GB" dirty="0" err="1" smtClean="0"/>
              <a:t>Madara</a:t>
            </a:r>
            <a:r>
              <a:rPr lang="en-GB" dirty="0" smtClean="0"/>
              <a:t> </a:t>
            </a:r>
            <a:r>
              <a:rPr lang="en-GB" dirty="0" err="1" smtClean="0"/>
              <a:t>Liepina</a:t>
            </a:r>
            <a:r>
              <a:rPr lang="en-GB" dirty="0" smtClean="0"/>
              <a:t> (violin), </a:t>
            </a:r>
            <a:r>
              <a:rPr lang="en-GB" dirty="0" err="1" smtClean="0"/>
              <a:t>Daumants</a:t>
            </a:r>
            <a:r>
              <a:rPr lang="en-GB" dirty="0" smtClean="0"/>
              <a:t> </a:t>
            </a:r>
            <a:r>
              <a:rPr lang="en-GB" dirty="0" err="1" smtClean="0"/>
              <a:t>Liepins</a:t>
            </a:r>
            <a:r>
              <a:rPr lang="en-GB" dirty="0" smtClean="0"/>
              <a:t> (piano)</a:t>
            </a:r>
            <a:endParaRPr lang="en-US" dirty="0" smtClean="0"/>
          </a:p>
          <a:p>
            <a:pPr>
              <a:buNone/>
            </a:pPr>
            <a:r>
              <a:rPr lang="en-US" dirty="0" smtClean="0"/>
              <a:t>	</a:t>
            </a:r>
            <a:r>
              <a:rPr lang="en-US" dirty="0" err="1" smtClean="0"/>
              <a:t>Witold</a:t>
            </a:r>
            <a:r>
              <a:rPr lang="en-US" dirty="0" smtClean="0"/>
              <a:t> </a:t>
            </a:r>
            <a:r>
              <a:rPr lang="en-US" dirty="0" err="1" smtClean="0"/>
              <a:t>Lutosławski</a:t>
            </a:r>
            <a:r>
              <a:rPr lang="en-US" dirty="0" smtClean="0"/>
              <a:t>  (1913-1994)</a:t>
            </a:r>
          </a:p>
          <a:p>
            <a:pPr>
              <a:buNone/>
            </a:pPr>
            <a:r>
              <a:rPr lang="en-US" dirty="0" smtClean="0"/>
              <a:t>	</a:t>
            </a:r>
            <a:r>
              <a:rPr lang="en-US" dirty="0" err="1" smtClean="0"/>
              <a:t>Subito</a:t>
            </a:r>
            <a:r>
              <a:rPr lang="en-US" dirty="0" smtClean="0"/>
              <a:t> </a:t>
            </a:r>
            <a:r>
              <a:rPr lang="en-US" dirty="0" err="1" smtClean="0"/>
              <a:t>na</a:t>
            </a:r>
            <a:r>
              <a:rPr lang="en-US" dirty="0" smtClean="0"/>
              <a:t> </a:t>
            </a:r>
            <a:r>
              <a:rPr lang="en-US" dirty="0" err="1" smtClean="0"/>
              <a:t>skrzypce</a:t>
            </a:r>
            <a:r>
              <a:rPr lang="en-US" dirty="0" smtClean="0"/>
              <a:t> </a:t>
            </a:r>
            <a:r>
              <a:rPr lang="en-US" dirty="0" err="1" smtClean="0"/>
              <a:t>i</a:t>
            </a:r>
            <a:r>
              <a:rPr lang="en-US" dirty="0" smtClean="0"/>
              <a:t> </a:t>
            </a:r>
            <a:r>
              <a:rPr lang="en-US" dirty="0" err="1" smtClean="0"/>
              <a:t>fortepian</a:t>
            </a:r>
            <a:r>
              <a:rPr lang="en-US" dirty="0" smtClean="0"/>
              <a:t> (1993)</a:t>
            </a:r>
          </a:p>
          <a:p>
            <a:pPr>
              <a:buNone/>
            </a:pPr>
            <a:r>
              <a:rPr lang="en-US" dirty="0" smtClean="0"/>
              <a:t>	Wolfgang Amadeus Mozart (1756 - 1791)</a:t>
            </a:r>
          </a:p>
          <a:p>
            <a:pPr>
              <a:buNone/>
            </a:pPr>
            <a:r>
              <a:rPr lang="en-US" dirty="0" smtClean="0"/>
              <a:t>	Sonata </a:t>
            </a:r>
            <a:r>
              <a:rPr lang="en-US" dirty="0" err="1" smtClean="0"/>
              <a:t>na</a:t>
            </a:r>
            <a:r>
              <a:rPr lang="en-US" dirty="0" smtClean="0"/>
              <a:t> </a:t>
            </a:r>
            <a:r>
              <a:rPr lang="en-US" dirty="0" err="1" smtClean="0"/>
              <a:t>skrzypce</a:t>
            </a:r>
            <a:r>
              <a:rPr lang="en-US" dirty="0" smtClean="0"/>
              <a:t> </a:t>
            </a:r>
            <a:r>
              <a:rPr lang="en-US" dirty="0" err="1" smtClean="0"/>
              <a:t>i</a:t>
            </a:r>
            <a:r>
              <a:rPr lang="en-US" dirty="0" smtClean="0"/>
              <a:t> </a:t>
            </a:r>
            <a:r>
              <a:rPr lang="en-US" dirty="0" err="1" smtClean="0"/>
              <a:t>fortepian</a:t>
            </a:r>
            <a:r>
              <a:rPr lang="en-US" dirty="0" smtClean="0"/>
              <a:t>  G-</a:t>
            </a:r>
            <a:r>
              <a:rPr lang="en-US" dirty="0" err="1" smtClean="0"/>
              <a:t>dur</a:t>
            </a:r>
            <a:r>
              <a:rPr lang="en-US" dirty="0" smtClean="0"/>
              <a:t>, KV.379 (1781)</a:t>
            </a:r>
          </a:p>
          <a:p>
            <a:pPr>
              <a:buNone/>
            </a:pPr>
            <a:r>
              <a:rPr lang="en-US" dirty="0" smtClean="0"/>
              <a:t>	</a:t>
            </a:r>
            <a:r>
              <a:rPr lang="en-US" dirty="0" err="1" smtClean="0"/>
              <a:t>Talivaldis</a:t>
            </a:r>
            <a:r>
              <a:rPr lang="en-US" dirty="0" smtClean="0"/>
              <a:t> </a:t>
            </a:r>
            <a:r>
              <a:rPr lang="en-US" dirty="0" err="1" smtClean="0"/>
              <a:t>Kenins</a:t>
            </a:r>
            <a:r>
              <a:rPr lang="en-US" dirty="0" smtClean="0"/>
              <a:t> (1919-2008) </a:t>
            </a:r>
          </a:p>
          <a:p>
            <a:pPr>
              <a:buNone/>
            </a:pPr>
            <a:r>
              <a:rPr lang="en-US" dirty="0" smtClean="0"/>
              <a:t>	I Sonata  </a:t>
            </a:r>
            <a:r>
              <a:rPr lang="en-US" dirty="0" err="1" smtClean="0"/>
              <a:t>na</a:t>
            </a:r>
            <a:r>
              <a:rPr lang="en-US" dirty="0" smtClean="0"/>
              <a:t> </a:t>
            </a:r>
            <a:r>
              <a:rPr lang="en-US" dirty="0" err="1" smtClean="0"/>
              <a:t>skrzypce</a:t>
            </a:r>
            <a:r>
              <a:rPr lang="en-US" dirty="0" smtClean="0"/>
              <a:t> </a:t>
            </a:r>
            <a:r>
              <a:rPr lang="en-US" dirty="0" err="1" smtClean="0"/>
              <a:t>i</a:t>
            </a:r>
            <a:r>
              <a:rPr lang="en-US" dirty="0" smtClean="0"/>
              <a:t> </a:t>
            </a:r>
            <a:r>
              <a:rPr lang="en-US" dirty="0" err="1" smtClean="0"/>
              <a:t>fortepian</a:t>
            </a:r>
            <a:r>
              <a:rPr lang="en-US" dirty="0" smtClean="0"/>
              <a:t> (1955)</a:t>
            </a:r>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r>
              <a:rPr lang="en-US" b="1" dirty="0" smtClean="0"/>
              <a:t>Moscow State Conservatory</a:t>
            </a:r>
            <a:endParaRPr lang="en-US" dirty="0" smtClean="0"/>
          </a:p>
          <a:p>
            <a:r>
              <a:rPr lang="en-US" dirty="0" smtClean="0"/>
              <a:t>Elena </a:t>
            </a:r>
            <a:r>
              <a:rPr lang="en-US" dirty="0" err="1" smtClean="0"/>
              <a:t>Dovgan</a:t>
            </a:r>
            <a:r>
              <a:rPr lang="en-US" dirty="0" smtClean="0"/>
              <a:t> (piano), </a:t>
            </a:r>
            <a:r>
              <a:rPr lang="en-US" dirty="0" err="1" smtClean="0"/>
              <a:t>Polina</a:t>
            </a:r>
            <a:r>
              <a:rPr lang="en-US" dirty="0" smtClean="0"/>
              <a:t> </a:t>
            </a:r>
            <a:r>
              <a:rPr lang="en-US" dirty="0" err="1" smtClean="0"/>
              <a:t>Shtykova</a:t>
            </a:r>
            <a:r>
              <a:rPr lang="en-US" dirty="0" smtClean="0"/>
              <a:t> (violin), </a:t>
            </a:r>
            <a:r>
              <a:rPr lang="en-US" dirty="0" err="1" smtClean="0"/>
              <a:t>Ekatierina</a:t>
            </a:r>
            <a:r>
              <a:rPr lang="en-US" dirty="0" smtClean="0"/>
              <a:t> </a:t>
            </a:r>
            <a:r>
              <a:rPr lang="en-US" dirty="0" err="1" smtClean="0"/>
              <a:t>Goriunova</a:t>
            </a:r>
            <a:r>
              <a:rPr lang="en-US" dirty="0" smtClean="0"/>
              <a:t> (cello)</a:t>
            </a:r>
          </a:p>
          <a:p>
            <a:r>
              <a:rPr lang="en-US" dirty="0" err="1" smtClean="0"/>
              <a:t>Borys</a:t>
            </a:r>
            <a:r>
              <a:rPr lang="en-US" dirty="0" smtClean="0"/>
              <a:t> </a:t>
            </a:r>
            <a:r>
              <a:rPr lang="en-US" dirty="0" err="1" smtClean="0"/>
              <a:t>Czajkowski</a:t>
            </a:r>
            <a:r>
              <a:rPr lang="en-US" dirty="0" smtClean="0"/>
              <a:t> (1925 – 1996), Piano Trio (1953)</a:t>
            </a:r>
          </a:p>
          <a:p>
            <a:r>
              <a:rPr lang="en-US" dirty="0" smtClean="0"/>
              <a:t>Felix </a:t>
            </a:r>
            <a:r>
              <a:rPr lang="en-US" dirty="0" err="1" smtClean="0"/>
              <a:t>Mendelsohn</a:t>
            </a:r>
            <a:r>
              <a:rPr lang="en-US" dirty="0" smtClean="0"/>
              <a:t> – </a:t>
            </a:r>
            <a:r>
              <a:rPr lang="en-US" dirty="0" err="1" smtClean="0"/>
              <a:t>Bartholdy</a:t>
            </a:r>
            <a:r>
              <a:rPr lang="en-US" dirty="0" smtClean="0"/>
              <a:t> (1809 – 1847), Piano Trio in </a:t>
            </a:r>
            <a:r>
              <a:rPr lang="en-US" dirty="0" err="1" smtClean="0"/>
              <a:t>c</a:t>
            </a:r>
            <a:r>
              <a:rPr lang="en-US" dirty="0" smtClean="0"/>
              <a:t>-moll op 66 (1845)</a:t>
            </a:r>
          </a:p>
          <a:p>
            <a:r>
              <a:rPr lang="en-US" dirty="0" err="1" smtClean="0"/>
              <a:t>Fryderyk</a:t>
            </a:r>
            <a:r>
              <a:rPr lang="en-US" dirty="0" smtClean="0"/>
              <a:t> Chopin (1810 – 1849), Piano Trio in </a:t>
            </a:r>
            <a:r>
              <a:rPr lang="en-US" dirty="0" err="1" smtClean="0"/>
              <a:t>g</a:t>
            </a:r>
            <a:r>
              <a:rPr lang="en-US" dirty="0" smtClean="0"/>
              <a:t>-moll op.8 (1829)</a:t>
            </a:r>
          </a:p>
          <a:p>
            <a:endParaRPr lang="en-US" dirty="0" smtClean="0"/>
          </a:p>
          <a:p>
            <a:r>
              <a:rPr lang="en-US" b="1" dirty="0" smtClean="0"/>
              <a:t>UMFC, Warsaw</a:t>
            </a:r>
            <a:endParaRPr lang="en-US" dirty="0" smtClean="0"/>
          </a:p>
          <a:p>
            <a:r>
              <a:rPr lang="en-US" dirty="0" smtClean="0"/>
              <a:t>"</a:t>
            </a:r>
            <a:r>
              <a:rPr lang="en-US" dirty="0" err="1" smtClean="0"/>
              <a:t>Muscosi</a:t>
            </a:r>
            <a:r>
              <a:rPr lang="en-US" dirty="0" smtClean="0"/>
              <a:t> Piano </a:t>
            </a:r>
            <a:r>
              <a:rPr lang="en-US" dirty="0" err="1" smtClean="0"/>
              <a:t>Quintet":Piotr</a:t>
            </a:r>
            <a:r>
              <a:rPr lang="en-US" dirty="0" smtClean="0"/>
              <a:t> </a:t>
            </a:r>
            <a:r>
              <a:rPr lang="en-US" dirty="0" err="1" smtClean="0"/>
              <a:t>Bajak(piano</a:t>
            </a:r>
            <a:r>
              <a:rPr lang="en-US" dirty="0" smtClean="0"/>
              <a:t>), Julia </a:t>
            </a:r>
            <a:r>
              <a:rPr lang="en-US" dirty="0" err="1" smtClean="0"/>
              <a:t>Wrońska</a:t>
            </a:r>
            <a:r>
              <a:rPr lang="en-US" dirty="0" smtClean="0"/>
              <a:t> (</a:t>
            </a:r>
            <a:r>
              <a:rPr lang="en-US" dirty="0" err="1" smtClean="0"/>
              <a:t>violin),Judyta</a:t>
            </a:r>
            <a:r>
              <a:rPr lang="en-US" dirty="0" smtClean="0"/>
              <a:t> </a:t>
            </a:r>
            <a:r>
              <a:rPr lang="en-US" dirty="0" err="1" smtClean="0"/>
              <a:t>Kluza</a:t>
            </a:r>
            <a:r>
              <a:rPr lang="en-US" dirty="0" smtClean="0"/>
              <a:t> (violin), Mateusz </a:t>
            </a:r>
            <a:r>
              <a:rPr lang="en-US" dirty="0" err="1" smtClean="0"/>
              <a:t>Doniec</a:t>
            </a:r>
            <a:r>
              <a:rPr lang="en-US" dirty="0" smtClean="0"/>
              <a:t> (viola), </a:t>
            </a:r>
            <a:r>
              <a:rPr lang="en-US" dirty="0" err="1" smtClean="0"/>
              <a:t>Filip</a:t>
            </a:r>
            <a:r>
              <a:rPr lang="en-US" dirty="0" smtClean="0"/>
              <a:t> </a:t>
            </a:r>
            <a:r>
              <a:rPr lang="en-US" dirty="0" err="1" smtClean="0"/>
              <a:t>Sporniak</a:t>
            </a:r>
            <a:r>
              <a:rPr lang="en-US" dirty="0" smtClean="0"/>
              <a:t> (cello)</a:t>
            </a:r>
          </a:p>
          <a:p>
            <a:r>
              <a:rPr lang="en-US" dirty="0" err="1" smtClean="0"/>
              <a:t>Juliusz</a:t>
            </a:r>
            <a:r>
              <a:rPr lang="en-US" dirty="0" smtClean="0"/>
              <a:t> </a:t>
            </a:r>
            <a:r>
              <a:rPr lang="en-US" dirty="0" err="1" smtClean="0"/>
              <a:t>Zarębski</a:t>
            </a:r>
            <a:r>
              <a:rPr lang="en-US" dirty="0" smtClean="0"/>
              <a:t> (1854 - 1885)</a:t>
            </a:r>
          </a:p>
          <a:p>
            <a:r>
              <a:rPr lang="en-US" dirty="0" smtClean="0"/>
              <a:t>Piano Quintet </a:t>
            </a:r>
            <a:r>
              <a:rPr lang="en-US" dirty="0" err="1" smtClean="0"/>
              <a:t>g</a:t>
            </a:r>
            <a:r>
              <a:rPr lang="en-US" dirty="0" smtClean="0"/>
              <a:t>-moll, op.34 (1885)</a:t>
            </a:r>
          </a:p>
          <a:p>
            <a:r>
              <a:rPr lang="en-US" dirty="0" err="1" smtClean="0"/>
              <a:t>Paweł</a:t>
            </a:r>
            <a:r>
              <a:rPr lang="en-US" dirty="0" smtClean="0"/>
              <a:t> </a:t>
            </a:r>
            <a:r>
              <a:rPr lang="en-US" dirty="0" err="1" smtClean="0"/>
              <a:t>Popko</a:t>
            </a:r>
            <a:r>
              <a:rPr lang="en-US" dirty="0" smtClean="0"/>
              <a:t> (piano), </a:t>
            </a:r>
            <a:r>
              <a:rPr lang="en-US" dirty="0" err="1" smtClean="0"/>
              <a:t>Ada</a:t>
            </a:r>
            <a:r>
              <a:rPr lang="en-US" dirty="0" smtClean="0"/>
              <a:t> </a:t>
            </a:r>
            <a:r>
              <a:rPr lang="en-US" dirty="0" err="1" smtClean="0"/>
              <a:t>Dobrowolska</a:t>
            </a:r>
            <a:r>
              <a:rPr lang="en-US" dirty="0" smtClean="0"/>
              <a:t> (violin), </a:t>
            </a:r>
            <a:r>
              <a:rPr lang="en-US" dirty="0" err="1" smtClean="0"/>
              <a:t>Krystyna</a:t>
            </a:r>
            <a:r>
              <a:rPr lang="en-US" dirty="0" smtClean="0"/>
              <a:t> </a:t>
            </a:r>
            <a:r>
              <a:rPr lang="en-US" dirty="0" err="1" smtClean="0"/>
              <a:t>Wiśniewska</a:t>
            </a:r>
            <a:r>
              <a:rPr lang="en-US" dirty="0" smtClean="0"/>
              <a:t> (cello)</a:t>
            </a:r>
          </a:p>
          <a:p>
            <a:r>
              <a:rPr lang="en-US" dirty="0" err="1" smtClean="0"/>
              <a:t>Artur</a:t>
            </a:r>
            <a:r>
              <a:rPr lang="en-US" dirty="0" smtClean="0"/>
              <a:t> </a:t>
            </a:r>
            <a:r>
              <a:rPr lang="en-US" dirty="0" err="1" smtClean="0"/>
              <a:t>Malawski</a:t>
            </a:r>
            <a:r>
              <a:rPr lang="en-US" dirty="0" smtClean="0"/>
              <a:t> (1904 – 1957), Trio </a:t>
            </a:r>
            <a:r>
              <a:rPr lang="en-US" dirty="0" err="1" smtClean="0"/>
              <a:t>fortepianowe</a:t>
            </a:r>
            <a:r>
              <a:rPr lang="en-US" dirty="0" smtClean="0"/>
              <a:t> (1953)</a:t>
            </a:r>
          </a:p>
          <a:p>
            <a:r>
              <a:rPr lang="en-US" dirty="0" err="1" smtClean="0"/>
              <a:t>Jacek</a:t>
            </a:r>
            <a:r>
              <a:rPr lang="en-US" dirty="0" smtClean="0"/>
              <a:t> </a:t>
            </a:r>
            <a:r>
              <a:rPr lang="en-US" dirty="0" err="1" smtClean="0"/>
              <a:t>Dziołak</a:t>
            </a:r>
            <a:r>
              <a:rPr lang="en-US" dirty="0" smtClean="0"/>
              <a:t> (clarinet), Mateusz </a:t>
            </a:r>
            <a:r>
              <a:rPr lang="en-US" dirty="0" err="1" smtClean="0"/>
              <a:t>Stankiewicz</a:t>
            </a:r>
            <a:r>
              <a:rPr lang="en-US" dirty="0" smtClean="0"/>
              <a:t> (</a:t>
            </a:r>
            <a:r>
              <a:rPr lang="en-US" dirty="0" err="1" smtClean="0"/>
              <a:t>accordeon</a:t>
            </a:r>
            <a:r>
              <a:rPr lang="en-US" dirty="0" smtClean="0"/>
              <a:t>)</a:t>
            </a:r>
          </a:p>
          <a:p>
            <a:r>
              <a:rPr lang="en-US" dirty="0" err="1" smtClean="0"/>
              <a:t>Witold</a:t>
            </a:r>
            <a:r>
              <a:rPr lang="en-US" dirty="0" smtClean="0"/>
              <a:t> </a:t>
            </a:r>
            <a:r>
              <a:rPr lang="en-US" dirty="0" err="1" smtClean="0"/>
              <a:t>Lutosławski</a:t>
            </a:r>
            <a:r>
              <a:rPr lang="en-US" dirty="0" smtClean="0"/>
              <a:t> (1913 - 1994)</a:t>
            </a:r>
          </a:p>
          <a:p>
            <a:r>
              <a:rPr lang="en-US" dirty="0" err="1" smtClean="0"/>
              <a:t>Preludia</a:t>
            </a:r>
            <a:r>
              <a:rPr lang="en-US" dirty="0" smtClean="0"/>
              <a:t> </a:t>
            </a:r>
            <a:r>
              <a:rPr lang="en-US" dirty="0" err="1" smtClean="0"/>
              <a:t>taneczne</a:t>
            </a:r>
            <a:r>
              <a:rPr lang="en-US" dirty="0" smtClean="0"/>
              <a:t> (1954)</a:t>
            </a:r>
          </a:p>
          <a:p>
            <a:r>
              <a:rPr lang="en-US" dirty="0" smtClean="0"/>
              <a:t>(</a:t>
            </a:r>
            <a:r>
              <a:rPr lang="en-US" dirty="0" err="1" smtClean="0"/>
              <a:t>wersja</a:t>
            </a:r>
            <a:r>
              <a:rPr lang="en-US" dirty="0" smtClean="0"/>
              <a:t> </a:t>
            </a:r>
            <a:r>
              <a:rPr lang="en-US" dirty="0" err="1" smtClean="0"/>
              <a:t>na</a:t>
            </a:r>
            <a:r>
              <a:rPr lang="en-US" dirty="0" smtClean="0"/>
              <a:t> </a:t>
            </a:r>
            <a:r>
              <a:rPr lang="en-US" dirty="0" err="1" smtClean="0"/>
              <a:t>klarnet</a:t>
            </a:r>
            <a:r>
              <a:rPr lang="en-US" dirty="0" smtClean="0"/>
              <a:t> </a:t>
            </a:r>
            <a:r>
              <a:rPr lang="en-US" dirty="0" err="1" smtClean="0"/>
              <a:t>i</a:t>
            </a:r>
            <a:r>
              <a:rPr lang="en-US" dirty="0" smtClean="0"/>
              <a:t> </a:t>
            </a:r>
            <a:r>
              <a:rPr lang="en-US" dirty="0" err="1" smtClean="0"/>
              <a:t>akordeon</a:t>
            </a:r>
            <a:r>
              <a:rPr lang="en-US" dirty="0" smtClean="0"/>
              <a:t>)</a:t>
            </a:r>
          </a:p>
          <a:p>
            <a:r>
              <a:rPr lang="en-US" i="1" dirty="0" smtClean="0"/>
              <a:t> </a:t>
            </a:r>
            <a:r>
              <a:rPr lang="en-US" dirty="0" err="1" smtClean="0"/>
              <a:t>Wojciech</a:t>
            </a:r>
            <a:r>
              <a:rPr lang="en-US" dirty="0" smtClean="0"/>
              <a:t> </a:t>
            </a:r>
            <a:r>
              <a:rPr lang="en-US" dirty="0" err="1" smtClean="0"/>
              <a:t>Kostrzewa</a:t>
            </a:r>
            <a:r>
              <a:rPr lang="en-US" dirty="0" smtClean="0"/>
              <a:t> (</a:t>
            </a:r>
            <a:r>
              <a:rPr lang="en-US" dirty="0" err="1" smtClean="0"/>
              <a:t>ur</a:t>
            </a:r>
            <a:r>
              <a:rPr lang="en-US" dirty="0" smtClean="0"/>
              <a:t>. 1991), </a:t>
            </a:r>
            <a:r>
              <a:rPr lang="en-US" dirty="0" err="1" smtClean="0"/>
              <a:t>Mashopi</a:t>
            </a:r>
            <a:endParaRPr lang="en-US" dirty="0" smtClean="0"/>
          </a:p>
          <a:p>
            <a:r>
              <a:rPr lang="en-US" dirty="0" smtClean="0"/>
              <a:t>Aleksandra </a:t>
            </a:r>
            <a:r>
              <a:rPr lang="en-US" dirty="0" err="1" smtClean="0"/>
              <a:t>Płaczek</a:t>
            </a:r>
            <a:r>
              <a:rPr lang="en-US" dirty="0" smtClean="0"/>
              <a:t> (piano), </a:t>
            </a:r>
            <a:r>
              <a:rPr lang="en-US" dirty="0" err="1" smtClean="0"/>
              <a:t>Dominika</a:t>
            </a:r>
            <a:r>
              <a:rPr lang="en-US" dirty="0" smtClean="0"/>
              <a:t> </a:t>
            </a:r>
            <a:r>
              <a:rPr lang="en-US" dirty="0" err="1" smtClean="0"/>
              <a:t>Wojcieszek</a:t>
            </a:r>
            <a:r>
              <a:rPr lang="en-US" dirty="0" smtClean="0"/>
              <a:t> (violin), Anna </a:t>
            </a:r>
            <a:r>
              <a:rPr lang="en-US" dirty="0" err="1" smtClean="0"/>
              <a:t>Baran</a:t>
            </a:r>
            <a:r>
              <a:rPr lang="en-US" dirty="0" smtClean="0"/>
              <a:t> (horn)</a:t>
            </a:r>
          </a:p>
          <a:p>
            <a:r>
              <a:rPr lang="en-US" dirty="0" smtClean="0"/>
              <a:t>Aleksandra </a:t>
            </a:r>
            <a:r>
              <a:rPr lang="en-US" dirty="0" err="1" smtClean="0"/>
              <a:t>Chmielewska</a:t>
            </a:r>
            <a:r>
              <a:rPr lang="en-US" dirty="0" smtClean="0"/>
              <a:t> (</a:t>
            </a:r>
            <a:r>
              <a:rPr lang="en-US" dirty="0" err="1" smtClean="0"/>
              <a:t>ur</a:t>
            </a:r>
            <a:r>
              <a:rPr lang="en-US" dirty="0" smtClean="0"/>
              <a:t>. 1993)</a:t>
            </a:r>
          </a:p>
          <a:p>
            <a:r>
              <a:rPr lang="en-US" dirty="0" smtClean="0"/>
              <a:t>Trio for piano, violin and horn</a:t>
            </a:r>
          </a:p>
          <a:p>
            <a:pPr>
              <a:buNone/>
            </a:pPr>
            <a:r>
              <a:rPr lang="en-US" dirty="0" smtClean="0"/>
              <a:t> </a:t>
            </a:r>
          </a:p>
          <a:p>
            <a:r>
              <a:rPr lang="en-US" b="1" dirty="0" smtClean="0"/>
              <a:t>Guildhall School of Music &amp; Drama, London</a:t>
            </a:r>
            <a:endParaRPr lang="en-US" dirty="0" smtClean="0"/>
          </a:p>
          <a:p>
            <a:r>
              <a:rPr lang="en-US" i="1" dirty="0" err="1" smtClean="0"/>
              <a:t>Endräkt</a:t>
            </a:r>
            <a:r>
              <a:rPr lang="en-US" i="1" dirty="0" smtClean="0"/>
              <a:t> String Quartet</a:t>
            </a:r>
            <a:endParaRPr lang="en-US" dirty="0" smtClean="0"/>
          </a:p>
          <a:p>
            <a:r>
              <a:rPr lang="en-US" dirty="0" smtClean="0"/>
              <a:t>Timothy Chua (violin), William Newell (violin), Tim Hansson (viola), Thomas Vidal (cello)</a:t>
            </a:r>
          </a:p>
          <a:p>
            <a:r>
              <a:rPr lang="en-US" dirty="0" smtClean="0"/>
              <a:t>Ludwig van Beethoven (1779 - 1827) </a:t>
            </a:r>
          </a:p>
          <a:p>
            <a:r>
              <a:rPr lang="en-US" dirty="0" smtClean="0"/>
              <a:t>String Quartet in F-</a:t>
            </a:r>
            <a:r>
              <a:rPr lang="en-US" dirty="0" err="1" smtClean="0"/>
              <a:t>dur</a:t>
            </a:r>
            <a:r>
              <a:rPr lang="en-US" dirty="0" smtClean="0"/>
              <a:t> op. 59 nr 1 (1806) </a:t>
            </a:r>
          </a:p>
          <a:p>
            <a:r>
              <a:rPr lang="en-US" dirty="0" err="1" smtClean="0"/>
              <a:t>Henryk</a:t>
            </a:r>
            <a:r>
              <a:rPr lang="en-US" dirty="0" smtClean="0"/>
              <a:t> </a:t>
            </a:r>
            <a:r>
              <a:rPr lang="en-US" dirty="0" err="1" smtClean="0"/>
              <a:t>Mikołaj</a:t>
            </a:r>
            <a:r>
              <a:rPr lang="en-US" dirty="0" smtClean="0"/>
              <a:t> </a:t>
            </a:r>
            <a:r>
              <a:rPr lang="en-US" dirty="0" err="1" smtClean="0"/>
              <a:t>Górecki</a:t>
            </a:r>
            <a:r>
              <a:rPr lang="en-US" dirty="0" smtClean="0"/>
              <a:t> (1933 - 2010)</a:t>
            </a:r>
          </a:p>
          <a:p>
            <a:r>
              <a:rPr lang="en-US" dirty="0" smtClean="0"/>
              <a:t> "</a:t>
            </a:r>
            <a:r>
              <a:rPr lang="en-US" dirty="0" err="1" smtClean="0"/>
              <a:t>Już</a:t>
            </a:r>
            <a:r>
              <a:rPr lang="en-US" dirty="0" smtClean="0"/>
              <a:t> </a:t>
            </a:r>
            <a:r>
              <a:rPr lang="en-US" dirty="0" err="1" smtClean="0"/>
              <a:t>się</a:t>
            </a:r>
            <a:r>
              <a:rPr lang="en-US" dirty="0" smtClean="0"/>
              <a:t> </a:t>
            </a:r>
            <a:r>
              <a:rPr lang="en-US" dirty="0" err="1" smtClean="0"/>
              <a:t>zmierzcha</a:t>
            </a:r>
            <a:r>
              <a:rPr lang="en-US" dirty="0" smtClean="0"/>
              <a:t>" </a:t>
            </a:r>
            <a:r>
              <a:rPr lang="en-US" dirty="0" err="1" smtClean="0"/>
              <a:t>muzyka</a:t>
            </a:r>
            <a:r>
              <a:rPr lang="en-US" dirty="0" smtClean="0"/>
              <a:t> </a:t>
            </a:r>
            <a:r>
              <a:rPr lang="en-US" dirty="0" err="1" smtClean="0"/>
              <a:t>na</a:t>
            </a:r>
            <a:r>
              <a:rPr lang="en-US" dirty="0" smtClean="0"/>
              <a:t> </a:t>
            </a:r>
            <a:r>
              <a:rPr lang="en-US" dirty="0" err="1" smtClean="0"/>
              <a:t>kwartet</a:t>
            </a:r>
            <a:r>
              <a:rPr lang="en-US" dirty="0" smtClean="0"/>
              <a:t> </a:t>
            </a:r>
            <a:r>
              <a:rPr lang="en-US" dirty="0" err="1" smtClean="0"/>
              <a:t>myczkowy</a:t>
            </a:r>
            <a:r>
              <a:rPr lang="en-US" dirty="0" smtClean="0"/>
              <a:t> op. 62 (1988)</a:t>
            </a:r>
          </a:p>
          <a:p>
            <a:r>
              <a:rPr lang="en-US" b="1" dirty="0" smtClean="0"/>
              <a:t>Tampere Conservatory</a:t>
            </a:r>
            <a:endParaRPr lang="en-US" dirty="0" smtClean="0"/>
          </a:p>
          <a:p>
            <a:r>
              <a:rPr lang="en-US" dirty="0" smtClean="0"/>
              <a:t>Johanna </a:t>
            </a:r>
            <a:r>
              <a:rPr lang="en-US" dirty="0" err="1" smtClean="0"/>
              <a:t>Toivanen</a:t>
            </a:r>
            <a:r>
              <a:rPr lang="en-US" dirty="0" smtClean="0"/>
              <a:t>, Maria </a:t>
            </a:r>
            <a:r>
              <a:rPr lang="en-US" dirty="0" err="1" smtClean="0"/>
              <a:t>Kujanpää</a:t>
            </a:r>
            <a:r>
              <a:rPr lang="en-US" dirty="0" smtClean="0"/>
              <a:t>, </a:t>
            </a:r>
            <a:r>
              <a:rPr lang="en-US" dirty="0" err="1" smtClean="0"/>
              <a:t>Tiia</a:t>
            </a:r>
            <a:r>
              <a:rPr lang="en-US" dirty="0" smtClean="0"/>
              <a:t> </a:t>
            </a:r>
            <a:r>
              <a:rPr lang="en-US" dirty="0" err="1" smtClean="0"/>
              <a:t>Toivanen</a:t>
            </a:r>
            <a:r>
              <a:rPr lang="en-US" dirty="0" smtClean="0"/>
              <a:t>, </a:t>
            </a:r>
            <a:r>
              <a:rPr lang="en-US" dirty="0" err="1" smtClean="0"/>
              <a:t>Touko</a:t>
            </a:r>
            <a:r>
              <a:rPr lang="en-US" dirty="0" smtClean="0"/>
              <a:t> </a:t>
            </a:r>
            <a:r>
              <a:rPr lang="en-US" dirty="0" err="1" smtClean="0"/>
              <a:t>Leinonen</a:t>
            </a:r>
            <a:r>
              <a:rPr lang="en-US" dirty="0" smtClean="0"/>
              <a:t> (percussion)  </a:t>
            </a:r>
          </a:p>
          <a:p>
            <a:r>
              <a:rPr lang="en-US" dirty="0" smtClean="0"/>
              <a:t>Xavier </a:t>
            </a:r>
            <a:r>
              <a:rPr lang="en-US" dirty="0" err="1" smtClean="0"/>
              <a:t>Montsalvatge</a:t>
            </a:r>
            <a:r>
              <a:rPr lang="en-US" dirty="0" smtClean="0"/>
              <a:t> (1912 - 2002)</a:t>
            </a:r>
          </a:p>
          <a:p>
            <a:r>
              <a:rPr lang="en-US" dirty="0" err="1" smtClean="0"/>
              <a:t>Cinco</a:t>
            </a:r>
            <a:r>
              <a:rPr lang="en-US" dirty="0" smtClean="0"/>
              <a:t> </a:t>
            </a:r>
            <a:r>
              <a:rPr lang="en-US" dirty="0" err="1" smtClean="0"/>
              <a:t>Canciónes</a:t>
            </a:r>
            <a:r>
              <a:rPr lang="en-US" dirty="0" smtClean="0"/>
              <a:t> </a:t>
            </a:r>
            <a:r>
              <a:rPr lang="en-US" dirty="0" err="1" smtClean="0"/>
              <a:t>Negras</a:t>
            </a:r>
            <a:r>
              <a:rPr lang="en-US" dirty="0" smtClean="0"/>
              <a:t> (1945)</a:t>
            </a:r>
          </a:p>
          <a:p>
            <a:r>
              <a:rPr lang="en-US" dirty="0" err="1" smtClean="0"/>
              <a:t>Zbigniew</a:t>
            </a:r>
            <a:r>
              <a:rPr lang="en-US" dirty="0" smtClean="0"/>
              <a:t> </a:t>
            </a:r>
            <a:r>
              <a:rPr lang="en-US" dirty="0" err="1" smtClean="0"/>
              <a:t>Wiszniewski</a:t>
            </a:r>
            <a:r>
              <a:rPr lang="en-US" dirty="0" smtClean="0"/>
              <a:t> (1922 - 1999)</a:t>
            </a:r>
          </a:p>
          <a:p>
            <a:r>
              <a:rPr lang="en-US" dirty="0" err="1" smtClean="0"/>
              <a:t>Nokturn</a:t>
            </a:r>
            <a:endParaRPr lang="en-US" dirty="0" smtClean="0"/>
          </a:p>
          <a:p>
            <a:r>
              <a:rPr lang="en-US" dirty="0" smtClean="0"/>
              <a:t>Mark Ford (ur.1958)</a:t>
            </a:r>
          </a:p>
          <a:p>
            <a:r>
              <a:rPr lang="en-US" dirty="0" err="1" smtClean="0"/>
              <a:t>Stubernic</a:t>
            </a:r>
            <a:r>
              <a:rPr lang="en-US" dirty="0" smtClean="0"/>
              <a:t> </a:t>
            </a:r>
            <a:r>
              <a:rPr lang="en-US" dirty="0" err="1" smtClean="0"/>
              <a:t>na</a:t>
            </a:r>
            <a:r>
              <a:rPr lang="en-US" dirty="0" smtClean="0"/>
              <a:t> 3 </a:t>
            </a:r>
            <a:r>
              <a:rPr lang="en-US" dirty="0" err="1" smtClean="0"/>
              <a:t>perkusistów</a:t>
            </a:r>
            <a:r>
              <a:rPr lang="en-US" dirty="0" smtClean="0"/>
              <a:t> (1988)</a:t>
            </a:r>
          </a:p>
          <a:p>
            <a:r>
              <a:rPr lang="en-US" dirty="0" smtClean="0"/>
              <a:t>John Cage (1912 - 1992)</a:t>
            </a:r>
          </a:p>
          <a:p>
            <a:r>
              <a:rPr lang="en-US" dirty="0" smtClean="0"/>
              <a:t>Trio </a:t>
            </a:r>
            <a:r>
              <a:rPr lang="en-US" dirty="0" err="1" smtClean="0"/>
              <a:t>dla</a:t>
            </a:r>
            <a:r>
              <a:rPr lang="en-US" dirty="0" smtClean="0"/>
              <a:t> </a:t>
            </a:r>
            <a:r>
              <a:rPr lang="en-US" dirty="0" err="1" smtClean="0"/>
              <a:t>trzech</a:t>
            </a:r>
            <a:r>
              <a:rPr lang="en-US" dirty="0" smtClean="0"/>
              <a:t> </a:t>
            </a:r>
            <a:r>
              <a:rPr lang="en-US" dirty="0" err="1" smtClean="0"/>
              <a:t>perkusistów</a:t>
            </a:r>
            <a:r>
              <a:rPr lang="en-US" dirty="0" smtClean="0"/>
              <a:t> (1936) </a:t>
            </a:r>
          </a:p>
          <a:p>
            <a:r>
              <a:rPr lang="en-US" dirty="0" smtClean="0"/>
              <a:t> </a:t>
            </a:r>
          </a:p>
          <a:p>
            <a:r>
              <a:rPr lang="en-US" b="1" dirty="0" err="1" smtClean="0"/>
              <a:t>Ippolitov-Ivanov</a:t>
            </a:r>
            <a:r>
              <a:rPr lang="en-US" b="1" dirty="0" smtClean="0"/>
              <a:t> SMPI</a:t>
            </a:r>
            <a:endParaRPr lang="en-US" dirty="0" smtClean="0"/>
          </a:p>
          <a:p>
            <a:r>
              <a:rPr lang="en-US" dirty="0" smtClean="0"/>
              <a:t>E. </a:t>
            </a:r>
            <a:r>
              <a:rPr lang="en-US" dirty="0" err="1" smtClean="0"/>
              <a:t>Dovgan</a:t>
            </a:r>
            <a:r>
              <a:rPr lang="en-US" dirty="0" smtClean="0"/>
              <a:t> (piano), P. </a:t>
            </a:r>
            <a:r>
              <a:rPr lang="en-US" dirty="0" err="1" smtClean="0"/>
              <a:t>Shtykova</a:t>
            </a:r>
            <a:r>
              <a:rPr lang="en-US" dirty="0" smtClean="0"/>
              <a:t> (violin), E. </a:t>
            </a:r>
            <a:r>
              <a:rPr lang="en-US" dirty="0" err="1" smtClean="0"/>
              <a:t>Goriunova</a:t>
            </a:r>
            <a:r>
              <a:rPr lang="en-US" dirty="0" smtClean="0"/>
              <a:t> (cello)</a:t>
            </a:r>
          </a:p>
          <a:p>
            <a:r>
              <a:rPr lang="en-US" dirty="0" smtClean="0"/>
              <a:t>F. Mendelssohn Trio </a:t>
            </a:r>
            <a:r>
              <a:rPr lang="en-US" dirty="0" err="1" smtClean="0"/>
              <a:t>с</a:t>
            </a:r>
            <a:r>
              <a:rPr lang="en-US" dirty="0" smtClean="0"/>
              <a:t> moll op. 66</a:t>
            </a:r>
          </a:p>
          <a:p>
            <a:r>
              <a:rPr lang="en-US" dirty="0" err="1" smtClean="0"/>
              <a:t>L.Beethoven</a:t>
            </a:r>
            <a:r>
              <a:rPr lang="en-US" dirty="0" smtClean="0"/>
              <a:t> Trio </a:t>
            </a:r>
            <a:r>
              <a:rPr lang="en-US" dirty="0" err="1" smtClean="0"/>
              <a:t>d</a:t>
            </a:r>
            <a:r>
              <a:rPr lang="en-US" dirty="0" smtClean="0"/>
              <a:t> </a:t>
            </a:r>
            <a:r>
              <a:rPr lang="en-US" dirty="0" err="1" smtClean="0"/>
              <a:t>dur</a:t>
            </a:r>
            <a:r>
              <a:rPr lang="en-US" dirty="0" smtClean="0"/>
              <a:t> op.70</a:t>
            </a:r>
          </a:p>
          <a:p>
            <a:r>
              <a:rPr lang="en-US" dirty="0" smtClean="0"/>
              <a:t>Boris Tchaikovsky trio (1953), 1</a:t>
            </a:r>
            <a:r>
              <a:rPr lang="en-US" baseline="30000" dirty="0" smtClean="0"/>
              <a:t>st</a:t>
            </a:r>
            <a:r>
              <a:rPr lang="en-US" dirty="0" smtClean="0"/>
              <a:t> </a:t>
            </a:r>
            <a:r>
              <a:rPr lang="en-US" dirty="0" err="1" smtClean="0"/>
              <a:t>mvmt</a:t>
            </a:r>
            <a:endParaRPr lang="en-US" dirty="0" smtClean="0"/>
          </a:p>
          <a:p>
            <a:r>
              <a:rPr lang="en-US" dirty="0" smtClean="0"/>
              <a:t> </a:t>
            </a:r>
          </a:p>
          <a:p>
            <a:r>
              <a:rPr lang="en-US" b="1" dirty="0" smtClean="0"/>
              <a:t>H. Eller Tartu Music College</a:t>
            </a:r>
            <a:endParaRPr lang="en-US" dirty="0" smtClean="0"/>
          </a:p>
          <a:p>
            <a:r>
              <a:rPr lang="en-GB" dirty="0" smtClean="0"/>
              <a:t>Karl </a:t>
            </a:r>
            <a:r>
              <a:rPr lang="en-GB" dirty="0" err="1" smtClean="0"/>
              <a:t>Allikvee</a:t>
            </a:r>
            <a:r>
              <a:rPr lang="en-GB" dirty="0" smtClean="0"/>
              <a:t> (violin), Karen </a:t>
            </a:r>
            <a:r>
              <a:rPr lang="en-GB" dirty="0" err="1" smtClean="0"/>
              <a:t>Kriit</a:t>
            </a:r>
            <a:r>
              <a:rPr lang="en-GB" dirty="0" smtClean="0"/>
              <a:t> (viola), Sven-Sander </a:t>
            </a:r>
            <a:r>
              <a:rPr lang="en-GB" dirty="0" err="1" smtClean="0"/>
              <a:t>Šestakov</a:t>
            </a:r>
            <a:r>
              <a:rPr lang="en-GB" dirty="0" smtClean="0"/>
              <a:t> (piano) </a:t>
            </a:r>
            <a:endParaRPr lang="en-US" dirty="0" smtClean="0"/>
          </a:p>
          <a:p>
            <a:r>
              <a:rPr lang="en-GB" dirty="0" smtClean="0"/>
              <a:t>Max Bruch  8 pieces op 83 I, II, VI </a:t>
            </a:r>
            <a:endParaRPr lang="en-US" dirty="0" smtClean="0"/>
          </a:p>
          <a:p>
            <a:r>
              <a:rPr lang="en-GB" dirty="0" err="1" smtClean="0"/>
              <a:t>Karmen</a:t>
            </a:r>
            <a:r>
              <a:rPr lang="en-GB" dirty="0" smtClean="0"/>
              <a:t> </a:t>
            </a:r>
            <a:r>
              <a:rPr lang="en-GB" dirty="0" err="1" smtClean="0"/>
              <a:t>Urb</a:t>
            </a:r>
            <a:r>
              <a:rPr lang="en-GB" dirty="0" smtClean="0"/>
              <a:t> (violin), Olga </a:t>
            </a:r>
            <a:r>
              <a:rPr lang="en-GB" dirty="0" err="1" smtClean="0"/>
              <a:t>Oja</a:t>
            </a:r>
            <a:r>
              <a:rPr lang="en-GB" dirty="0" smtClean="0"/>
              <a:t> (piano) : J. </a:t>
            </a:r>
            <a:endParaRPr lang="en-US" dirty="0" smtClean="0"/>
          </a:p>
          <a:p>
            <a:r>
              <a:rPr lang="en-GB" dirty="0" smtClean="0"/>
              <a:t>Brahms  </a:t>
            </a:r>
            <a:r>
              <a:rPr lang="en-GB" dirty="0" err="1" smtClean="0"/>
              <a:t>Sonate</a:t>
            </a:r>
            <a:r>
              <a:rPr lang="en-GB" dirty="0" smtClean="0"/>
              <a:t> </a:t>
            </a:r>
            <a:r>
              <a:rPr lang="en-GB" dirty="0" err="1" smtClean="0"/>
              <a:t>für</a:t>
            </a:r>
            <a:r>
              <a:rPr lang="en-GB" dirty="0" smtClean="0"/>
              <a:t> </a:t>
            </a:r>
            <a:r>
              <a:rPr lang="en-GB" dirty="0" err="1" smtClean="0"/>
              <a:t>Klavier</a:t>
            </a:r>
            <a:r>
              <a:rPr lang="en-GB" dirty="0" smtClean="0"/>
              <a:t> und </a:t>
            </a:r>
            <a:r>
              <a:rPr lang="en-GB" dirty="0" err="1" smtClean="0"/>
              <a:t>Violine</a:t>
            </a:r>
            <a:r>
              <a:rPr lang="en-GB" dirty="0" smtClean="0"/>
              <a:t> G-</a:t>
            </a:r>
            <a:r>
              <a:rPr lang="en-GB" dirty="0" err="1" smtClean="0"/>
              <a:t>dur</a:t>
            </a:r>
            <a:r>
              <a:rPr lang="en-GB" dirty="0" smtClean="0"/>
              <a:t> Op. 78  I</a:t>
            </a:r>
            <a:endParaRPr lang="en-US" dirty="0" smtClean="0"/>
          </a:p>
          <a:p>
            <a:r>
              <a:rPr lang="en-GB" dirty="0" err="1" smtClean="0"/>
              <a:t>Toomas</a:t>
            </a:r>
            <a:r>
              <a:rPr lang="en-GB" dirty="0" smtClean="0"/>
              <a:t> </a:t>
            </a:r>
            <a:r>
              <a:rPr lang="en-GB" dirty="0" err="1" smtClean="0"/>
              <a:t>Hendrik</a:t>
            </a:r>
            <a:r>
              <a:rPr lang="en-GB" dirty="0" smtClean="0"/>
              <a:t> </a:t>
            </a:r>
            <a:r>
              <a:rPr lang="en-GB" dirty="0" err="1" smtClean="0"/>
              <a:t>Ellervee</a:t>
            </a:r>
            <a:r>
              <a:rPr lang="en-GB" dirty="0" smtClean="0"/>
              <a:t> (violin), </a:t>
            </a:r>
            <a:r>
              <a:rPr lang="en-GB" dirty="0" err="1" smtClean="0"/>
              <a:t>Gerda</a:t>
            </a:r>
            <a:r>
              <a:rPr lang="en-GB" dirty="0" smtClean="0"/>
              <a:t> </a:t>
            </a:r>
            <a:r>
              <a:rPr lang="en-GB" dirty="0" err="1" smtClean="0"/>
              <a:t>Klemm</a:t>
            </a:r>
            <a:r>
              <a:rPr lang="en-GB" dirty="0" smtClean="0"/>
              <a:t> (piano)</a:t>
            </a:r>
            <a:endParaRPr lang="en-US" dirty="0" smtClean="0"/>
          </a:p>
          <a:p>
            <a:r>
              <a:rPr lang="en-GB" dirty="0" smtClean="0"/>
              <a:t>W.A. Mozart  </a:t>
            </a:r>
            <a:r>
              <a:rPr lang="en-GB" dirty="0" err="1" smtClean="0"/>
              <a:t>Sonate</a:t>
            </a:r>
            <a:r>
              <a:rPr lang="en-GB" dirty="0" smtClean="0"/>
              <a:t> </a:t>
            </a:r>
            <a:r>
              <a:rPr lang="en-GB" dirty="0" err="1" smtClean="0"/>
              <a:t>für</a:t>
            </a:r>
            <a:r>
              <a:rPr lang="en-GB" dirty="0" smtClean="0"/>
              <a:t> </a:t>
            </a:r>
            <a:r>
              <a:rPr lang="en-GB" dirty="0" err="1" smtClean="0"/>
              <a:t>Klavier</a:t>
            </a:r>
            <a:r>
              <a:rPr lang="en-GB" dirty="0" smtClean="0"/>
              <a:t> und </a:t>
            </a:r>
            <a:r>
              <a:rPr lang="en-GB" dirty="0" err="1" smtClean="0"/>
              <a:t>Violine</a:t>
            </a:r>
            <a:r>
              <a:rPr lang="en-GB" dirty="0" smtClean="0"/>
              <a:t> A-</a:t>
            </a:r>
            <a:r>
              <a:rPr lang="en-GB" dirty="0" err="1" smtClean="0"/>
              <a:t>dur</a:t>
            </a:r>
            <a:r>
              <a:rPr lang="en-GB" dirty="0" smtClean="0"/>
              <a:t> KV 305 I, II</a:t>
            </a:r>
            <a:endParaRPr lang="en-US" dirty="0" smtClean="0"/>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Next Year in Kuopio!</a:t>
            </a:r>
            <a:endParaRPr lang="en-US" b="1" dirty="0"/>
          </a:p>
        </p:txBody>
      </p:sp>
      <p:sp>
        <p:nvSpPr>
          <p:cNvPr id="3" name="Content Placeholder 2"/>
          <p:cNvSpPr>
            <a:spLocks noGrp="1"/>
          </p:cNvSpPr>
          <p:nvPr>
            <p:ph idx="1"/>
          </p:nvPr>
        </p:nvSpPr>
        <p:spPr/>
        <p:txBody>
          <a:bodyPr/>
          <a:lstStyle/>
          <a:p>
            <a:pPr algn="ctr">
              <a:buNone/>
            </a:pPr>
            <a:r>
              <a:rPr lang="en-US" b="1" dirty="0" smtClean="0"/>
              <a:t>ECMTA 10</a:t>
            </a:r>
            <a:r>
              <a:rPr lang="en-US" b="1" baseline="30000" dirty="0" smtClean="0"/>
              <a:t>th</a:t>
            </a:r>
            <a:r>
              <a:rPr lang="en-US" b="1" dirty="0" smtClean="0"/>
              <a:t> Anniversary </a:t>
            </a:r>
            <a:r>
              <a:rPr lang="en-US" b="1" dirty="0" smtClean="0"/>
              <a:t>Celebrations</a:t>
            </a:r>
          </a:p>
          <a:p>
            <a:pPr algn="ctr">
              <a:buNone/>
            </a:pPr>
            <a:endParaRPr lang="en-US" b="1" dirty="0" smtClean="0"/>
          </a:p>
          <a:p>
            <a:pPr algn="ctr">
              <a:buNone/>
            </a:pPr>
            <a:r>
              <a:rPr lang="en-US" sz="4000" b="1" dirty="0" err="1" smtClean="0"/>
              <a:t>Zusammen</a:t>
            </a:r>
            <a:r>
              <a:rPr lang="en-US" sz="4000" b="1" dirty="0" smtClean="0"/>
              <a:t> </a:t>
            </a:r>
            <a:r>
              <a:rPr lang="en-US" sz="4000" b="1" dirty="0" err="1" smtClean="0"/>
              <a:t>aber</a:t>
            </a:r>
            <a:r>
              <a:rPr lang="en-US" sz="4000" b="1" dirty="0" smtClean="0"/>
              <a:t> </a:t>
            </a:r>
            <a:r>
              <a:rPr lang="en-US" sz="4000" b="1" dirty="0" err="1" smtClean="0"/>
              <a:t>frei</a:t>
            </a:r>
            <a:r>
              <a:rPr lang="en-US" sz="4000" b="1" dirty="0" smtClean="0"/>
              <a:t> !</a:t>
            </a:r>
            <a:endParaRPr lang="en-US" sz="4000" b="1"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History of the Association</a:t>
            </a:r>
            <a:endParaRPr lang="en-US" sz="2400" dirty="0"/>
          </a:p>
        </p:txBody>
      </p:sp>
      <p:sp>
        <p:nvSpPr>
          <p:cNvPr id="3" name="Content Placeholder 2"/>
          <p:cNvSpPr>
            <a:spLocks noGrp="1"/>
          </p:cNvSpPr>
          <p:nvPr>
            <p:ph idx="1"/>
          </p:nvPr>
        </p:nvSpPr>
        <p:spPr/>
        <p:txBody>
          <a:bodyPr>
            <a:normAutofit/>
          </a:bodyPr>
          <a:lstStyle/>
          <a:p>
            <a:r>
              <a:rPr lang="en-US" sz="2000" dirty="0" smtClean="0"/>
              <a:t>In 2001-2004 teachers of six European music institutes worked under a Socrates Program Project: Chamber Music Curriculum Profile. The original Partner Institutes were Royal Welsh College of Music and Drama, Cardiff, Debrecen University, </a:t>
            </a:r>
            <a:r>
              <a:rPr lang="en-US" sz="2000" dirty="0" err="1" smtClean="0"/>
              <a:t>Jyväskylä</a:t>
            </a:r>
            <a:r>
              <a:rPr lang="en-US" sz="2000" dirty="0" smtClean="0"/>
              <a:t> University of Applied Sciences/ Music Department, Estonian Music Academy, </a:t>
            </a:r>
            <a:r>
              <a:rPr lang="en-US" sz="2000" dirty="0" err="1" smtClean="0"/>
              <a:t>Hochschule</a:t>
            </a:r>
            <a:r>
              <a:rPr lang="en-US" sz="2000" dirty="0" smtClean="0"/>
              <a:t> </a:t>
            </a:r>
            <a:r>
              <a:rPr lang="en-US" sz="2000" dirty="0" err="1" smtClean="0"/>
              <a:t>für</a:t>
            </a:r>
            <a:r>
              <a:rPr lang="en-US" sz="2000" dirty="0" smtClean="0"/>
              <a:t> </a:t>
            </a:r>
            <a:r>
              <a:rPr lang="en-US" sz="2000" dirty="0" err="1" smtClean="0"/>
              <a:t>Musik</a:t>
            </a:r>
            <a:r>
              <a:rPr lang="en-US" sz="2000" dirty="0" smtClean="0"/>
              <a:t>, “Franz Liszt”, Weimar and </a:t>
            </a:r>
            <a:r>
              <a:rPr lang="en-US" sz="2000" dirty="0" err="1" smtClean="0"/>
              <a:t>Universität</a:t>
            </a:r>
            <a:r>
              <a:rPr lang="en-US" sz="2000" dirty="0" smtClean="0"/>
              <a:t> </a:t>
            </a:r>
            <a:r>
              <a:rPr lang="en-US" sz="2000" dirty="0" err="1" smtClean="0"/>
              <a:t>für</a:t>
            </a:r>
            <a:r>
              <a:rPr lang="en-US" sz="2000" dirty="0" smtClean="0"/>
              <a:t> Music und </a:t>
            </a:r>
            <a:r>
              <a:rPr lang="en-US" sz="2000" dirty="0" err="1" smtClean="0"/>
              <a:t>Darstellende</a:t>
            </a:r>
            <a:r>
              <a:rPr lang="en-US" sz="2000" dirty="0" smtClean="0"/>
              <a:t> </a:t>
            </a:r>
            <a:r>
              <a:rPr lang="en-US" sz="2000" dirty="0" err="1" smtClean="0"/>
              <a:t>Kunst</a:t>
            </a:r>
            <a:r>
              <a:rPr lang="en-US" sz="2000" dirty="0" smtClean="0"/>
              <a:t>, Wien.</a:t>
            </a:r>
          </a:p>
          <a:p>
            <a:r>
              <a:rPr lang="en-US" sz="2000" dirty="0" err="1" smtClean="0"/>
              <a:t>Jyväskylä</a:t>
            </a:r>
            <a:r>
              <a:rPr lang="en-US" sz="2000" dirty="0" smtClean="0"/>
              <a:t> University of Applied Sciences/ Music Department and its partner schools organized a Pedagogic Chamber Music Conference in co-operation with the AEC and its ERASMUS Thematic Network for Music </a:t>
            </a:r>
            <a:r>
              <a:rPr lang="en-US" sz="2000" dirty="0" err="1" smtClean="0"/>
              <a:t>Polifonia</a:t>
            </a:r>
            <a:r>
              <a:rPr lang="en-US" sz="2000" dirty="0" smtClean="0"/>
              <a:t> 4</a:t>
            </a:r>
            <a:r>
              <a:rPr lang="en-US" sz="2000" baseline="30000" dirty="0" smtClean="0"/>
              <a:t>th</a:t>
            </a:r>
            <a:r>
              <a:rPr lang="en-US" sz="2000" dirty="0" smtClean="0"/>
              <a:t> – 6</a:t>
            </a:r>
            <a:r>
              <a:rPr lang="en-US" sz="2000" baseline="30000" dirty="0" smtClean="0"/>
              <a:t>th</a:t>
            </a:r>
            <a:r>
              <a:rPr lang="en-US" sz="2000" dirty="0" smtClean="0"/>
              <a:t> May 2007. There were practical workshops lead by professors from several European Music Academies, Pedagogic Chamber Music Material was presented and important issues on Chamber Music education were touched in several panel discussions.  The main event of the Conference was the forming of the ECMTA.</a:t>
            </a:r>
            <a:endParaRPr lang="en-U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of the Association</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§2 </a:t>
            </a:r>
            <a:r>
              <a:rPr lang="en-US" dirty="0" smtClean="0"/>
              <a:t>The mission of the Association shall be the non-profit promotion of chamber music activity and education in Europe. For this purpose, the Association shall organize activities related to chamber music, for example, courses, educational events and conferences, as well as editing pedagogical materials and cooperating with music institutes and actors of the music industry, whenever possible. The Association shall make proposals and initiatives to enhance the position of chamber music activity.</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Key events of the Association 2013-16</a:t>
            </a:r>
            <a:endParaRPr lang="en-US" dirty="0"/>
          </a:p>
        </p:txBody>
      </p:sp>
      <p:sp>
        <p:nvSpPr>
          <p:cNvPr id="3" name="Content Placeholder 2"/>
          <p:cNvSpPr>
            <a:spLocks noGrp="1"/>
          </p:cNvSpPr>
          <p:nvPr>
            <p:ph idx="1"/>
          </p:nvPr>
        </p:nvSpPr>
        <p:spPr/>
        <p:txBody>
          <a:bodyPr>
            <a:normAutofit/>
          </a:bodyPr>
          <a:lstStyle/>
          <a:p>
            <a:pPr>
              <a:buNone/>
            </a:pPr>
            <a:r>
              <a:rPr lang="en-US" dirty="0" smtClean="0"/>
              <a:t>	</a:t>
            </a:r>
          </a:p>
          <a:p>
            <a:pPr>
              <a:buNone/>
            </a:pPr>
            <a:r>
              <a:rPr lang="en-US" dirty="0"/>
              <a:t>	</a:t>
            </a:r>
            <a:r>
              <a:rPr lang="en-US" dirty="0" smtClean="0"/>
              <a:t>Autumn Gatherings and General meetings in Nicosia, </a:t>
            </a:r>
            <a:r>
              <a:rPr lang="en-US" dirty="0" err="1" smtClean="0"/>
              <a:t>Savonlinna</a:t>
            </a:r>
            <a:r>
              <a:rPr lang="en-US" dirty="0" smtClean="0"/>
              <a:t>, Cremona, Dublin, Riga, Tartu and Warsaw</a:t>
            </a:r>
          </a:p>
          <a:p>
            <a:pPr>
              <a:buNone/>
            </a:pPr>
            <a:endParaRPr lang="en-US" sz="2000" dirty="0" smtClean="0"/>
          </a:p>
          <a:p>
            <a:pPr>
              <a:buNone/>
            </a:pPr>
            <a:r>
              <a:rPr lang="en-US" sz="2000" dirty="0" smtClean="0"/>
              <a:t>	</a:t>
            </a:r>
          </a:p>
          <a:p>
            <a:pPr>
              <a:buNone/>
            </a:pPr>
            <a:endParaRPr lang="en-US" i="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Key actions of the Board</a:t>
            </a:r>
            <a:br>
              <a:rPr lang="en-US" sz="3200" dirty="0" smtClean="0"/>
            </a:br>
            <a:r>
              <a:rPr lang="en-US" sz="3200" dirty="0" smtClean="0"/>
              <a:t>2013-16</a:t>
            </a:r>
            <a:endParaRPr lang="en-US" sz="3200" dirty="0"/>
          </a:p>
        </p:txBody>
      </p:sp>
      <p:sp>
        <p:nvSpPr>
          <p:cNvPr id="3" name="Content Placeholder 2"/>
          <p:cNvSpPr>
            <a:spLocks noGrp="1"/>
          </p:cNvSpPr>
          <p:nvPr>
            <p:ph idx="1"/>
          </p:nvPr>
        </p:nvSpPr>
        <p:spPr>
          <a:xfrm>
            <a:off x="457200" y="1600200"/>
            <a:ext cx="8229600" cy="4989689"/>
          </a:xfrm>
        </p:spPr>
        <p:txBody>
          <a:bodyPr>
            <a:normAutofit lnSpcReduction="10000"/>
          </a:bodyPr>
          <a:lstStyle/>
          <a:p>
            <a:pPr>
              <a:buNone/>
            </a:pPr>
            <a:endParaRPr lang="en-US" sz="2400" dirty="0" smtClean="0"/>
          </a:p>
          <a:p>
            <a:r>
              <a:rPr lang="en-US" sz="2400" dirty="0" smtClean="0"/>
              <a:t>Acceptance of application of membership to the European Music Council (EMC), with automatic acceptance to the International Music Council</a:t>
            </a:r>
          </a:p>
          <a:p>
            <a:r>
              <a:rPr lang="en-US" sz="2400" dirty="0" smtClean="0"/>
              <a:t>Inclusion of ECMTA in EMC mobility project proposal </a:t>
            </a:r>
          </a:p>
          <a:p>
            <a:r>
              <a:rPr lang="en-US" sz="2400" dirty="0" smtClean="0"/>
              <a:t>Redesign of the Website</a:t>
            </a:r>
          </a:p>
          <a:p>
            <a:r>
              <a:rPr lang="en-US" sz="2400" dirty="0" smtClean="0"/>
              <a:t>Transition of former thematic committees into participatory Workgroups led by Board members at each meeting</a:t>
            </a:r>
          </a:p>
          <a:p>
            <a:r>
              <a:rPr lang="en-US" sz="2400" dirty="0" smtClean="0"/>
              <a:t>Contracting of </a:t>
            </a:r>
            <a:r>
              <a:rPr lang="en-GB" sz="2400" dirty="0" err="1" smtClean="0"/>
              <a:t>Tili</a:t>
            </a:r>
            <a:r>
              <a:rPr lang="en-GB" sz="2400" dirty="0" smtClean="0"/>
              <a:t> &amp; </a:t>
            </a:r>
            <a:r>
              <a:rPr lang="en-GB" sz="2400" dirty="0" err="1" smtClean="0"/>
              <a:t>Talous</a:t>
            </a:r>
            <a:r>
              <a:rPr lang="en-GB" sz="2400" dirty="0" smtClean="0"/>
              <a:t> </a:t>
            </a:r>
            <a:r>
              <a:rPr lang="en-GB" sz="2400" dirty="0" err="1" smtClean="0"/>
              <a:t>Oy</a:t>
            </a:r>
            <a:r>
              <a:rPr lang="en-US" sz="2400" dirty="0" smtClean="0"/>
              <a:t> accounting firm </a:t>
            </a:r>
          </a:p>
          <a:p>
            <a:r>
              <a:rPr lang="en-US" sz="2400" dirty="0" smtClean="0"/>
              <a:t>Member survey in Riga (organization of meetings) and Dublin (festival activity)</a:t>
            </a:r>
          </a:p>
          <a:p>
            <a:r>
              <a:rPr lang="en-US" sz="2400" dirty="0" smtClean="0"/>
              <a:t>Member survey of summer workshops (EUC project) </a:t>
            </a:r>
          </a:p>
          <a:p>
            <a:endParaRPr lang="en-US" sz="2400" dirty="0" smtClean="0"/>
          </a:p>
          <a:p>
            <a:endParaRPr lang="en-US" sz="2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Guest Speakers and Panels</a:t>
            </a:r>
            <a:br>
              <a:rPr lang="en-US" dirty="0" smtClean="0"/>
            </a:br>
            <a:r>
              <a:rPr lang="en-US" dirty="0" smtClean="0"/>
              <a:t>Nicosia	</a:t>
            </a:r>
            <a:endParaRPr lang="en-US" dirty="0"/>
          </a:p>
        </p:txBody>
      </p:sp>
      <p:sp>
        <p:nvSpPr>
          <p:cNvPr id="3" name="Content Placeholder 2"/>
          <p:cNvSpPr>
            <a:spLocks noGrp="1"/>
          </p:cNvSpPr>
          <p:nvPr>
            <p:ph idx="1"/>
          </p:nvPr>
        </p:nvSpPr>
        <p:spPr/>
        <p:txBody>
          <a:bodyPr>
            <a:normAutofit fontScale="92500"/>
          </a:bodyPr>
          <a:lstStyle/>
          <a:p>
            <a:pPr algn="ctr">
              <a:buNone/>
            </a:pPr>
            <a:r>
              <a:rPr lang="en-US" sz="2595" b="1" dirty="0" smtClean="0"/>
              <a:t>Keynote speaker</a:t>
            </a:r>
            <a:r>
              <a:rPr lang="en-US" sz="2595" dirty="0" smtClean="0"/>
              <a:t>:</a:t>
            </a:r>
            <a:r>
              <a:rPr lang="en-US" sz="2595" i="1" dirty="0" smtClean="0"/>
              <a:t> </a:t>
            </a:r>
            <a:r>
              <a:rPr lang="en-US" sz="2595" b="1" dirty="0" smtClean="0"/>
              <a:t>Jeremy Cox, </a:t>
            </a:r>
            <a:r>
              <a:rPr lang="en-US" sz="2162" dirty="0" smtClean="0"/>
              <a:t>Chief Executive, Association </a:t>
            </a:r>
            <a:r>
              <a:rPr lang="en-US" sz="2162" dirty="0" err="1" smtClean="0"/>
              <a:t>européenne</a:t>
            </a:r>
            <a:r>
              <a:rPr lang="en-US" sz="2162" dirty="0" smtClean="0"/>
              <a:t> des conservatoires (AEC)</a:t>
            </a:r>
          </a:p>
          <a:p>
            <a:pPr algn="ctr">
              <a:buNone/>
            </a:pPr>
            <a:r>
              <a:rPr lang="en-US" sz="2162" b="1" i="1" dirty="0" smtClean="0"/>
              <a:t>Enlightening conversations: how chamber music instruction can serve as a paradigm for student-</a:t>
            </a:r>
            <a:r>
              <a:rPr lang="en-US" sz="2162" b="1" i="1" dirty="0" err="1" smtClean="0"/>
              <a:t>centred</a:t>
            </a:r>
            <a:r>
              <a:rPr lang="en-US" sz="2162" b="1" i="1" dirty="0" smtClean="0"/>
              <a:t> learning</a:t>
            </a:r>
          </a:p>
          <a:p>
            <a:pPr algn="ctr">
              <a:buNone/>
            </a:pPr>
            <a:endParaRPr lang="en-US" sz="2400" dirty="0" smtClean="0"/>
          </a:p>
          <a:p>
            <a:pPr algn="ctr">
              <a:buNone/>
            </a:pPr>
            <a:r>
              <a:rPr lang="en-GB" sz="2400" b="1" i="1" dirty="0" smtClean="0"/>
              <a:t>The Future of Chamber Music Practice. Interdisciplinary perspectives</a:t>
            </a:r>
            <a:endParaRPr lang="en-US" sz="2400" dirty="0" smtClean="0"/>
          </a:p>
          <a:p>
            <a:r>
              <a:rPr lang="en-GB" sz="1730" b="1" dirty="0" smtClean="0"/>
              <a:t>Monika </a:t>
            </a:r>
            <a:r>
              <a:rPr lang="en-GB" sz="1730" b="1" dirty="0" err="1" smtClean="0"/>
              <a:t>Henschel</a:t>
            </a:r>
            <a:r>
              <a:rPr lang="en-GB" sz="1730" b="1" dirty="0" smtClean="0"/>
              <a:t> </a:t>
            </a:r>
            <a:r>
              <a:rPr lang="en-GB" sz="1730" dirty="0" smtClean="0"/>
              <a:t>(</a:t>
            </a:r>
            <a:r>
              <a:rPr lang="en-US" sz="1730" dirty="0" err="1" smtClean="0"/>
              <a:t>Verband</a:t>
            </a:r>
            <a:r>
              <a:rPr lang="en-US" sz="1730" dirty="0" smtClean="0"/>
              <a:t> </a:t>
            </a:r>
            <a:r>
              <a:rPr lang="en-US" sz="1730" dirty="0" err="1" smtClean="0"/>
              <a:t>Deutscher</a:t>
            </a:r>
            <a:r>
              <a:rPr lang="en-US" sz="1730" dirty="0" smtClean="0"/>
              <a:t> </a:t>
            </a:r>
            <a:r>
              <a:rPr lang="en-US" sz="1730" dirty="0" err="1" smtClean="0"/>
              <a:t>Streichquartette</a:t>
            </a:r>
            <a:r>
              <a:rPr lang="en-US" sz="1730" dirty="0" smtClean="0"/>
              <a:t>; </a:t>
            </a:r>
            <a:r>
              <a:rPr lang="en-US" sz="1730" dirty="0" err="1" smtClean="0"/>
              <a:t>Henschel</a:t>
            </a:r>
            <a:r>
              <a:rPr lang="en-US" sz="1730" dirty="0" smtClean="0"/>
              <a:t> Quartet),</a:t>
            </a:r>
            <a:r>
              <a:rPr lang="en-US" sz="1730" b="1" dirty="0" smtClean="0"/>
              <a:t> </a:t>
            </a:r>
            <a:endParaRPr lang="en-US" sz="1730" dirty="0" smtClean="0"/>
          </a:p>
          <a:p>
            <a:r>
              <a:rPr lang="en-US" sz="1730" b="1" dirty="0" smtClean="0"/>
              <a:t>Dominic Sewell </a:t>
            </a:r>
            <a:r>
              <a:rPr lang="en-US" sz="1730" dirty="0" smtClean="0"/>
              <a:t>(Composer, Pro </a:t>
            </a:r>
            <a:r>
              <a:rPr lang="en-US" sz="1730" dirty="0" err="1" smtClean="0"/>
              <a:t>Corda</a:t>
            </a:r>
            <a:r>
              <a:rPr lang="en-US" sz="1730" dirty="0" smtClean="0"/>
              <a:t>, UK)</a:t>
            </a:r>
            <a:r>
              <a:rPr lang="en-US" sz="1730" i="1" dirty="0" smtClean="0"/>
              <a:t> </a:t>
            </a:r>
            <a:endParaRPr lang="en-US" sz="1730" dirty="0" smtClean="0"/>
          </a:p>
          <a:p>
            <a:r>
              <a:rPr lang="en-GB" sz="1730" b="1" dirty="0" smtClean="0"/>
              <a:t>Sean Gregory</a:t>
            </a:r>
            <a:r>
              <a:rPr lang="en-GB" sz="1730" b="1" i="1" dirty="0" smtClean="0"/>
              <a:t> </a:t>
            </a:r>
            <a:r>
              <a:rPr lang="en-GB" sz="1730" dirty="0" smtClean="0"/>
              <a:t>(Director of Creative Learning, Barbican Centre and Guildhall School of Music &amp; Drama)</a:t>
            </a:r>
            <a:endParaRPr lang="en-US" sz="1730" dirty="0" smtClean="0"/>
          </a:p>
          <a:p>
            <a:r>
              <a:rPr lang="en-GB" sz="1730" b="1" dirty="0" smtClean="0"/>
              <a:t>Catherine </a:t>
            </a:r>
            <a:r>
              <a:rPr lang="en-GB" sz="1730" b="1" dirty="0" err="1" smtClean="0"/>
              <a:t>LeBris</a:t>
            </a:r>
            <a:r>
              <a:rPr lang="en-GB" sz="1730" b="1" dirty="0" smtClean="0"/>
              <a:t> </a:t>
            </a:r>
            <a:r>
              <a:rPr lang="en-GB" sz="1730" dirty="0" smtClean="0"/>
              <a:t>(Director, CLB Concert Management, Paris and London)</a:t>
            </a:r>
            <a:endParaRPr lang="en-US" sz="1730" dirty="0" smtClean="0"/>
          </a:p>
          <a:p>
            <a:endParaRPr lang="en-US" sz="2000" b="1" dirty="0" smtClean="0"/>
          </a:p>
          <a:p>
            <a:pPr algn="ctr">
              <a:buNone/>
            </a:pPr>
            <a:r>
              <a:rPr lang="en-US" sz="2400" b="1" dirty="0" smtClean="0"/>
              <a:t>Guest Lecture</a:t>
            </a:r>
            <a:r>
              <a:rPr lang="en-US" sz="2400" dirty="0" smtClean="0"/>
              <a:t>: </a:t>
            </a:r>
            <a:r>
              <a:rPr lang="en-US" sz="2400" b="1" u="sng" dirty="0" err="1" smtClean="0"/>
              <a:t>Faidros</a:t>
            </a:r>
            <a:r>
              <a:rPr lang="en-US" sz="2400" b="1" u="sng" dirty="0" smtClean="0"/>
              <a:t> </a:t>
            </a:r>
            <a:r>
              <a:rPr lang="en-US" sz="2400" b="1" u="sng" dirty="0" err="1" smtClean="0"/>
              <a:t>Kavallaris</a:t>
            </a:r>
            <a:r>
              <a:rPr lang="en-US" sz="2400" b="1" u="sng" dirty="0" smtClean="0"/>
              <a:t>, composer</a:t>
            </a:r>
            <a:endParaRPr lang="en-US" sz="2400" dirty="0" smtClean="0"/>
          </a:p>
          <a:p>
            <a:endParaRPr lang="en-US" sz="1800"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Guest Speakers and Lecturers </a:t>
            </a:r>
            <a:r>
              <a:rPr lang="en-US" dirty="0" err="1" smtClean="0"/>
              <a:t>Savonlinna</a:t>
            </a:r>
            <a:endParaRPr lang="en-US" dirty="0"/>
          </a:p>
        </p:txBody>
      </p:sp>
      <p:sp>
        <p:nvSpPr>
          <p:cNvPr id="3" name="Content Placeholder 2"/>
          <p:cNvSpPr>
            <a:spLocks noGrp="1"/>
          </p:cNvSpPr>
          <p:nvPr>
            <p:ph idx="1"/>
          </p:nvPr>
        </p:nvSpPr>
        <p:spPr/>
        <p:txBody>
          <a:bodyPr anchor="t">
            <a:normAutofit lnSpcReduction="10000"/>
          </a:bodyPr>
          <a:lstStyle/>
          <a:p>
            <a:pPr algn="ctr">
              <a:buNone/>
            </a:pPr>
            <a:r>
              <a:rPr lang="en-US" sz="2595" b="1" dirty="0" smtClean="0"/>
              <a:t>Keynote Speaker: Professor Kari </a:t>
            </a:r>
            <a:r>
              <a:rPr lang="en-US" sz="2595" b="1" dirty="0" err="1" smtClean="0"/>
              <a:t>Uusikylä</a:t>
            </a:r>
            <a:r>
              <a:rPr lang="en-US" sz="2400" b="1" dirty="0" smtClean="0"/>
              <a:t>, </a:t>
            </a:r>
            <a:r>
              <a:rPr lang="en-US" sz="2162" dirty="0" smtClean="0"/>
              <a:t>Professor of Education, University of Helsinki </a:t>
            </a:r>
          </a:p>
          <a:p>
            <a:pPr algn="ctr">
              <a:buNone/>
            </a:pPr>
            <a:r>
              <a:rPr lang="en-US" sz="2162" i="1" dirty="0" smtClean="0"/>
              <a:t>Talent and </a:t>
            </a:r>
            <a:r>
              <a:rPr lang="en-US" sz="2162" i="1" dirty="0" err="1" smtClean="0"/>
              <a:t>Behaviour</a:t>
            </a:r>
            <a:r>
              <a:rPr lang="en-US" sz="2162" i="1" dirty="0" smtClean="0"/>
              <a:t> in Groups</a:t>
            </a:r>
            <a:r>
              <a:rPr lang="en-US" sz="2400" i="1" dirty="0" smtClean="0"/>
              <a:t> </a:t>
            </a:r>
          </a:p>
          <a:p>
            <a:pPr algn="ctr">
              <a:buNone/>
            </a:pPr>
            <a:r>
              <a:rPr lang="en-US" sz="2400" b="1" dirty="0" smtClean="0"/>
              <a:t>Quartet-in-Residence: </a:t>
            </a:r>
            <a:r>
              <a:rPr lang="en-US" sz="2400" b="1" dirty="0" err="1" smtClean="0"/>
              <a:t>Henschel</a:t>
            </a:r>
            <a:r>
              <a:rPr lang="en-US" sz="2400" b="1" dirty="0" smtClean="0"/>
              <a:t> Quartet</a:t>
            </a:r>
            <a:r>
              <a:rPr lang="en-US" sz="2400" i="1" dirty="0" smtClean="0"/>
              <a:t>	</a:t>
            </a:r>
          </a:p>
          <a:p>
            <a:pPr>
              <a:buNone/>
            </a:pPr>
            <a:r>
              <a:rPr lang="en-US" sz="1946" b="1" dirty="0" err="1" smtClean="0"/>
              <a:t>Timo-Juhani</a:t>
            </a:r>
            <a:r>
              <a:rPr lang="en-US" sz="1946" b="1" dirty="0" smtClean="0"/>
              <a:t> </a:t>
            </a:r>
            <a:r>
              <a:rPr lang="en-US" sz="1946" b="1" dirty="0" err="1" smtClean="0"/>
              <a:t>Kyllönen</a:t>
            </a:r>
            <a:r>
              <a:rPr lang="en-US" sz="1946" b="1" dirty="0" smtClean="0"/>
              <a:t>, </a:t>
            </a:r>
            <a:r>
              <a:rPr lang="en-US" sz="1946" dirty="0" smtClean="0"/>
              <a:t>composer</a:t>
            </a:r>
          </a:p>
          <a:p>
            <a:pPr>
              <a:buNone/>
            </a:pPr>
            <a:r>
              <a:rPr lang="en-US" sz="1946" i="1" dirty="0" smtClean="0"/>
              <a:t>Finnish Composers’ Projects in Schools 	</a:t>
            </a:r>
            <a:endParaRPr lang="en-US" sz="1946" b="1" u="sng" dirty="0" smtClean="0"/>
          </a:p>
          <a:p>
            <a:pPr>
              <a:buNone/>
            </a:pPr>
            <a:r>
              <a:rPr lang="en-US" sz="1946" b="1" dirty="0" err="1" smtClean="0"/>
              <a:t>Filippo</a:t>
            </a:r>
            <a:r>
              <a:rPr lang="en-US" sz="1946" b="1" dirty="0" smtClean="0"/>
              <a:t> </a:t>
            </a:r>
            <a:r>
              <a:rPr lang="en-US" sz="1946" b="1" dirty="0" err="1" smtClean="0"/>
              <a:t>Faes</a:t>
            </a:r>
            <a:r>
              <a:rPr lang="en-US" sz="1946" dirty="0" smtClean="0"/>
              <a:t>, </a:t>
            </a:r>
            <a:r>
              <a:rPr lang="en-US" sz="1946" dirty="0" err="1" smtClean="0"/>
              <a:t>Conservatorio</a:t>
            </a:r>
            <a:r>
              <a:rPr lang="en-US" sz="1946" dirty="0" smtClean="0"/>
              <a:t> </a:t>
            </a:r>
            <a:r>
              <a:rPr lang="en-US" sz="1946" dirty="0" err="1" smtClean="0"/>
              <a:t>di</a:t>
            </a:r>
            <a:r>
              <a:rPr lang="en-US" sz="1946" dirty="0" smtClean="0"/>
              <a:t> </a:t>
            </a:r>
            <a:r>
              <a:rPr lang="en-US" sz="1946" dirty="0" err="1" smtClean="0"/>
              <a:t>Castelfranco</a:t>
            </a:r>
            <a:r>
              <a:rPr lang="en-US" sz="1946" dirty="0" smtClean="0"/>
              <a:t> Veneto</a:t>
            </a:r>
          </a:p>
          <a:p>
            <a:pPr>
              <a:buNone/>
            </a:pPr>
            <a:r>
              <a:rPr lang="en-US" sz="1946" i="1" dirty="0" err="1" smtClean="0"/>
              <a:t>Scintille</a:t>
            </a:r>
            <a:r>
              <a:rPr lang="en-US" sz="1946" i="1" dirty="0" smtClean="0"/>
              <a:t>: a series of interdisciplinary lecture/concerts</a:t>
            </a:r>
          </a:p>
          <a:p>
            <a:pPr>
              <a:buNone/>
            </a:pPr>
            <a:r>
              <a:rPr lang="en-US" sz="1946" b="1" dirty="0" smtClean="0"/>
              <a:t>David Dolan</a:t>
            </a:r>
            <a:r>
              <a:rPr lang="en-US" sz="1946" dirty="0" smtClean="0"/>
              <a:t>, Guildhall School of Music &amp; Drama</a:t>
            </a:r>
          </a:p>
          <a:p>
            <a:pPr>
              <a:buNone/>
            </a:pPr>
            <a:r>
              <a:rPr lang="en-US" sz="1946" i="1" dirty="0" smtClean="0"/>
              <a:t>Ensemble Improvisation as a Tool of Learning Chamber Music Repertoire </a:t>
            </a:r>
            <a:r>
              <a:rPr lang="en-US" sz="1946" b="1" dirty="0" smtClean="0"/>
              <a:t>	</a:t>
            </a:r>
          </a:p>
          <a:p>
            <a:pPr>
              <a:buNone/>
            </a:pPr>
            <a:r>
              <a:rPr lang="en-US" sz="1946" b="1" dirty="0" err="1" smtClean="0"/>
              <a:t>Carsten</a:t>
            </a:r>
            <a:r>
              <a:rPr lang="en-US" sz="1946" b="1" dirty="0" smtClean="0"/>
              <a:t> </a:t>
            </a:r>
            <a:r>
              <a:rPr lang="en-US" sz="1946" b="1" dirty="0" err="1" smtClean="0"/>
              <a:t>Dürer</a:t>
            </a:r>
            <a:r>
              <a:rPr lang="en-US" sz="1946" b="1" dirty="0" smtClean="0"/>
              <a:t>, Staccato-</a:t>
            </a:r>
            <a:r>
              <a:rPr lang="en-US" sz="1946" b="1" dirty="0" err="1" smtClean="0"/>
              <a:t>Verlag</a:t>
            </a:r>
            <a:r>
              <a:rPr lang="en-US" sz="1946" dirty="0" smtClean="0"/>
              <a:t> </a:t>
            </a:r>
          </a:p>
          <a:p>
            <a:pPr>
              <a:buNone/>
            </a:pPr>
            <a:r>
              <a:rPr lang="en-US" sz="1946" i="1" dirty="0" smtClean="0"/>
              <a:t>Playing the Instrument is not enough - How an instrumentalist or an ensemble maintains his hold on the Market 	</a:t>
            </a:r>
          </a:p>
          <a:p>
            <a:pPr>
              <a:buNone/>
            </a:pPr>
            <a:endParaRPr lang="en-US"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471</TotalTime>
  <Words>7001</Words>
  <Application>Microsoft Macintosh PowerPoint</Application>
  <PresentationFormat>On-screen Show (4:3)</PresentationFormat>
  <Paragraphs>792</Paragraphs>
  <Slides>36</Slides>
  <Notes>0</Notes>
  <HiddenSlides>0</HiddenSlides>
  <MMClips>0</MMClips>
  <ScaleCrop>false</ScaleCrop>
  <HeadingPairs>
    <vt:vector size="4" baseType="variant">
      <vt:variant>
        <vt:lpstr>Design Template</vt:lpstr>
      </vt:variant>
      <vt:variant>
        <vt:i4>1</vt:i4>
      </vt:variant>
      <vt:variant>
        <vt:lpstr>Slide Titles</vt:lpstr>
      </vt:variant>
      <vt:variant>
        <vt:i4>36</vt:i4>
      </vt:variant>
    </vt:vector>
  </HeadingPairs>
  <TitlesOfParts>
    <vt:vector size="37" baseType="lpstr">
      <vt:lpstr>Office Theme</vt:lpstr>
      <vt:lpstr>Slide 1</vt:lpstr>
      <vt:lpstr>Four categories of members </vt:lpstr>
      <vt:lpstr>Membership  </vt:lpstr>
      <vt:lpstr>History of the Association</vt:lpstr>
      <vt:lpstr>Objectives of the Association</vt:lpstr>
      <vt:lpstr>Key events of the Association 2013-16</vt:lpstr>
      <vt:lpstr>Key actions of the Board 2013-16</vt:lpstr>
      <vt:lpstr>Guest Speakers and Panels Nicosia </vt:lpstr>
      <vt:lpstr>Guest Speakers and Lecturers Savonlinna</vt:lpstr>
      <vt:lpstr>Guest Speakers and Panels  Cremona</vt:lpstr>
      <vt:lpstr>Guest Speakers and Panels Dublin</vt:lpstr>
      <vt:lpstr>Guest Speakers and Panels Riga </vt:lpstr>
      <vt:lpstr>Panel and Guest Speakers Tartu</vt:lpstr>
      <vt:lpstr>Members Forum Nicosia </vt:lpstr>
      <vt:lpstr>Members Forum Savonlinna </vt:lpstr>
      <vt:lpstr>Members Forum Cremona</vt:lpstr>
      <vt:lpstr>Members Forum Dublin</vt:lpstr>
      <vt:lpstr>Members Forum Riga </vt:lpstr>
      <vt:lpstr>Members Forum Tartu</vt:lpstr>
      <vt:lpstr>Student Ensembles Tartu</vt:lpstr>
      <vt:lpstr>Student ensembles Riga</vt:lpstr>
      <vt:lpstr>Student Ensembles Dublin</vt:lpstr>
      <vt:lpstr>Student Ensembles Cremona</vt:lpstr>
      <vt:lpstr>Student Ensembles Savonlinna</vt:lpstr>
      <vt:lpstr>Student Ensembles Nicosia</vt:lpstr>
      <vt:lpstr>Masterclass Teachers Nicosia</vt:lpstr>
      <vt:lpstr>Masterclass Teachers Savonlinna</vt:lpstr>
      <vt:lpstr>Masterclass Teachers, Cremona</vt:lpstr>
      <vt:lpstr>Masterclass Teachers Dublin</vt:lpstr>
      <vt:lpstr>Masterclass Teachers Riga</vt:lpstr>
      <vt:lpstr>Masterclass Teachers Tartu</vt:lpstr>
      <vt:lpstr>Annual Meeting in Warsaw</vt:lpstr>
      <vt:lpstr>Masterclass Teachers Warsaw</vt:lpstr>
      <vt:lpstr>Members Forum Warsaw</vt:lpstr>
      <vt:lpstr>Student Ensembles Warsaw</vt:lpstr>
      <vt:lpstr>Next Year in Kuopio!</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evan  rothstein</dc:creator>
  <cp:lastModifiedBy>evan  rothstein</cp:lastModifiedBy>
  <cp:revision>34</cp:revision>
  <dcterms:created xsi:type="dcterms:W3CDTF">2016-04-30T23:16:44Z</dcterms:created>
  <dcterms:modified xsi:type="dcterms:W3CDTF">2016-04-30T23:30:44Z</dcterms:modified>
</cp:coreProperties>
</file>